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9"/>
  </p:notesMasterIdLst>
  <p:sldIdLst>
    <p:sldId id="256" r:id="rId2"/>
    <p:sldId id="264" r:id="rId3"/>
    <p:sldId id="267" r:id="rId4"/>
    <p:sldId id="257" r:id="rId5"/>
    <p:sldId id="268" r:id="rId6"/>
    <p:sldId id="269" r:id="rId7"/>
    <p:sldId id="270" r:id="rId8"/>
    <p:sldId id="271" r:id="rId9"/>
    <p:sldId id="272" r:id="rId10"/>
    <p:sldId id="258" r:id="rId11"/>
    <p:sldId id="259" r:id="rId12"/>
    <p:sldId id="273" r:id="rId13"/>
    <p:sldId id="274" r:id="rId14"/>
    <p:sldId id="275" r:id="rId15"/>
    <p:sldId id="260" r:id="rId16"/>
    <p:sldId id="261" r:id="rId17"/>
    <p:sldId id="276" r:id="rId18"/>
    <p:sldId id="277" r:id="rId19"/>
    <p:sldId id="278" r:id="rId20"/>
    <p:sldId id="279" r:id="rId21"/>
    <p:sldId id="262" r:id="rId22"/>
    <p:sldId id="280" r:id="rId23"/>
    <p:sldId id="263" r:id="rId24"/>
    <p:sldId id="265" r:id="rId25"/>
    <p:sldId id="281" r:id="rId26"/>
    <p:sldId id="282" r:id="rId27"/>
    <p:sldId id="266"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6" d="100"/>
          <a:sy n="76" d="100"/>
        </p:scale>
        <p:origin x="72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noEditPoints="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a:p>
            <a:endParaRPr lang="en-US"/>
          </a:p>
        </p:txBody>
      </p:sp>
      <p:sp>
        <p:nvSpPr>
          <p:cNvPr id="3" name="Date Placeholder 2"/>
          <p:cNvSpPr>
            <a:spLocks noGrp="1" noEditPoints="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endParaRPr/>
          </a:p>
          <a:p>
            <a:r>
              <a:rPr lang="en-US"/>
              <a:t>*</a:t>
            </a:r>
          </a:p>
        </p:txBody>
      </p:sp>
      <p:sp>
        <p:nvSpPr>
          <p:cNvPr id="4" name="Slide Image Placeholder 3"/>
          <p:cNvSpPr>
            <a:spLocks noGrp="1" noRot="1" noChangeAspect="1" noEditPoints="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a:p>
          <a:p>
            <a:endParaRPr lang="en-US"/>
          </a:p>
        </p:txBody>
      </p:sp>
      <p:sp>
        <p:nvSpPr>
          <p:cNvPr id="5" name="Notes Placeholder 4"/>
          <p:cNvSpPr>
            <a:spLocks noGrp="1" noEditPoints="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noEditPoints="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a:p>
            <a:endParaRPr lang="en-US"/>
          </a:p>
        </p:txBody>
      </p:sp>
      <p:sp>
        <p:nvSpPr>
          <p:cNvPr id="7" name="Slide Number Placeholder 6"/>
          <p:cNvSpPr>
            <a:spLocks noGrp="1" noEditPoints="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endParaRPr/>
          </a:p>
          <a:p>
            <a:r>
              <a:rPr lang="en-US"/>
              <a:t>#</a:t>
            </a:r>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4D93A3F1-8482-4CC6-B93F-1482AF35ADEC}"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7585159A-21C6-4C69-A3F9-CB1A37A6E41F}" type="slidenum">
              <a:rPr lang="en-US" smtClean="0"/>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0189C5C8-D2D7-4EF7-90D3-70A6EF9D9B22}" type="slidenum">
              <a:rPr lang="en-US" smtClean="0"/>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FD06C606-89D0-4B08-B971-9AD28B7A029D}" type="slidenum">
              <a:rPr lang="en-US" smtClean="0"/>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948BAAE9-8AAC-44C9-AE9F-DEDC2DEB1FBF}" type="slidenum">
              <a:rPr lang="en-US" smtClean="0"/>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CD6F8085-210B-48EE-806E-A745B330E3F6}" type="slidenum">
              <a:rPr lang="en-US" smtClean="0"/>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FEC5C01E-A079-4C4B-8623-2F768DF5240A}" type="slidenum">
              <a:rPr lang="en-US" smtClean="0"/>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9D8E7651-B087-49C8-A779-0311E4C70C5D}" type="slidenum">
              <a:rPr lang="en-US" smtClean="0"/>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63731DF3-482A-4E14-A03C-183A475525A1}" type="slidenum">
              <a:rPr lang="en-US" smtClean="0"/>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r>
              <a:rPr lang="en-US"/>
              <a:t>Use right arrow key 6 times.</a:t>
            </a:r>
          </a:p>
        </p:txBody>
      </p:sp>
      <p:sp>
        <p:nvSpPr>
          <p:cNvPr id="4" name="Slide Number Placeholder 3"/>
          <p:cNvSpPr>
            <a:spLocks noGrp="1" noEditPoints="1"/>
          </p:cNvSpPr>
          <p:nvPr>
            <p:ph type="sldNum" sz="quarter" idx="5"/>
          </p:nvPr>
        </p:nvSpPr>
        <p:spPr>
          <a:prstGeom prst="rect">
            <a:avLst/>
          </a:prstGeom>
        </p:spPr>
        <p:txBody>
          <a:bodyPr/>
          <a:lstStyle/>
          <a:p>
            <a:fld id="{1263DCDC-2D7A-4BF9-BDE7-97844C2D7880}" type="slidenum">
              <a:rPr lang="en-US" smtClean="0"/>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F1FCEDD7-8536-4169-9DF8-AE98370F092B}" type="slidenum">
              <a:rPr lang="en-US" smtClean="0"/>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E4BB427F-5D14-4368-B776-476609332FB4}" type="slidenum">
              <a:rPr lang="en-US" smtClean="0"/>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E1544F92-32E9-4C39-8F59-11549752B302}" type="slidenum">
              <a:rPr lang="en-US" smtClean="0"/>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EC9A0E01-480F-4F7E-A58C-A6B4C72AD410}" type="slidenum">
              <a:rPr lang="en-US" smtClean="0"/>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90F13DA2-2F34-4C76-B85D-D0D9E3F51F51}" type="slidenum">
              <a:rPr lang="en-US" smtClean="0"/>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F283AAA9-715C-4637-9AF7-5F3C97FAE277}" type="slidenum">
              <a:rPr lang="en-US" smtClean="0"/>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AE1BC7CE-424B-4EF5-AAE2-1395B92EC375}" type="slidenum">
              <a:rPr lang="en-US" smtClean="0"/>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BDE8963C-A2E1-4140-AF67-EBC0BF9E063E}" type="slidenum">
              <a:rPr lang="en-US" smtClean="0"/>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3720EE73-61F2-4884-8AE2-C108E5ECB4D3}" type="slidenum">
              <a:rPr lang="en-US" smtClean="0"/>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0035C4D7-4B61-43E5-B6CC-F1EE3C2DCCCE}" type="slidenum">
              <a:rPr lang="en-US" smtClean="0"/>
              <a:t>27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39E4809C-D012-44DF-AC3D-B0327A2105D3}"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88E9AC41-B09E-4D70-A498-3EFD1475CB2E}"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EE60BC78-FE7B-46E4-9261-17A86B11A09C}"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8448FF96-85EE-4923-AE2D-B9FC47FF3201}"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30A340A1-AF49-410C-B33A-EE9699DB926F}"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D9A813EA-84FC-4105-B746-C0A9A6816846}"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6E986EF7-F7E2-42E3-B076-C96FC06D2042}"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blip>
          <a:srcRect/>
          <a:stretch>
            <a:fillRect/>
          </a:stretch>
        </p:blipFill>
        <p:spPr bwMode="auto">
          <a:xfrm>
            <a:off x="0" y="-1"/>
            <a:ext cx="12192003" cy="6858001"/>
          </a:xfrm>
          <a:prstGeom prst="rect">
            <a:avLst/>
          </a:prstGeom>
          <a:noFill/>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p:spPr>
          <p:txBody>
            <a:bodyPr/>
            <a:lstStyle/>
            <a:p>
              <a:endParaRPr/>
            </a:p>
          </p:txBody>
        </p:sp>
        <p:sp>
          <p:nvSpPr>
            <p:cNvPr id="13" name="Freeform 6"/>
            <p:cNvSpPr>
              <a:spLocks noEditPoints="1"/>
            </p:cNvSpPr>
            <p:nvPr/>
          </p:nvSpPr>
          <p:spPr bwMode="auto">
            <a:xfrm>
              <a:off x="1128713" y="2176463"/>
              <a:ext cx="190500" cy="190500"/>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p:spPr>
          <p:txBody>
            <a:bodyPr/>
            <a:lstStyle/>
            <a:p>
              <a:endParaRPr/>
            </a:p>
          </p:txBody>
        </p:sp>
        <p:sp>
          <p:nvSpPr>
            <p:cNvPr id="14" name="Freeform 7"/>
            <p:cNvSpPr>
              <a:spLocks noEditPoints="1"/>
            </p:cNvSpPr>
            <p:nvPr/>
          </p:nvSpPr>
          <p:spPr bwMode="auto">
            <a:xfrm>
              <a:off x="1123950" y="4021138"/>
              <a:ext cx="190500" cy="188913"/>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p:spPr>
          <p:txBody>
            <a:bodyPr/>
            <a:lstStyle/>
            <a:p>
              <a:endParaRPr/>
            </a:p>
          </p:txBody>
        </p:sp>
        <p:sp>
          <p:nvSpPr>
            <p:cNvPr id="15" name="Rectangle 8"/>
            <p:cNvSpPr>
              <a:spLocks noChangeArrowheads="1"/>
            </p:cNvSpPr>
            <p:nvPr/>
          </p:nvSpPr>
          <p:spPr bwMode="auto">
            <a:xfrm>
              <a:off x="414338" y="9525"/>
              <a:ext cx="28575" cy="4481513"/>
            </a:xfrm>
            <a:prstGeom prst="rect">
              <a:avLst/>
            </a:prstGeom>
            <a:grpFill/>
            <a:ln>
              <a:noFill/>
            </a:ln>
          </p:spPr>
          <p:txBody>
            <a:bodyPr/>
            <a:lstStyle/>
            <a:p>
              <a:endParaRPr/>
            </a:p>
          </p:txBody>
        </p:sp>
        <p:sp>
          <p:nvSpPr>
            <p:cNvPr id="16" name="Freeform 9"/>
            <p:cNvSpPr>
              <a:spLocks noEditPoints="1"/>
            </p:cNvSpPr>
            <p:nvPr/>
          </p:nvSpPr>
          <p:spPr bwMode="auto">
            <a:xfrm>
              <a:off x="333375" y="4481513"/>
              <a:ext cx="190500" cy="190500"/>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p:spPr>
          <p:txBody>
            <a:bodyPr/>
            <a:lstStyle/>
            <a:p>
              <a:endParaRPr/>
            </a:p>
          </p:txBody>
        </p:sp>
        <p:sp>
          <p:nvSpPr>
            <p:cNvPr id="17" name="Freeform 10"/>
            <p:cNvSpPr/>
            <p:nvPr/>
          </p:nvSpPr>
          <p:spPr bwMode="auto">
            <a:xfrm>
              <a:off x="190500" y="9525"/>
              <a:ext cx="152400" cy="908050"/>
            </a:xfrm>
            <a:custGeom>
              <a:avLst/>
              <a:gdLst/>
              <a:ahLst/>
              <a:cxnLst/>
              <a:rect l="l" t="t" r="r" b="b"/>
              <a:pathLst>
                <a:path w="96" h="572">
                  <a:moveTo>
                    <a:pt x="15" y="572"/>
                  </a:moveTo>
                  <a:lnTo>
                    <a:pt x="0" y="566"/>
                  </a:lnTo>
                  <a:lnTo>
                    <a:pt x="81" y="380"/>
                  </a:lnTo>
                  <a:lnTo>
                    <a:pt x="81" y="0"/>
                  </a:lnTo>
                  <a:lnTo>
                    <a:pt x="96" y="0"/>
                  </a:lnTo>
                  <a:lnTo>
                    <a:pt x="96" y="383"/>
                  </a:lnTo>
                  <a:lnTo>
                    <a:pt x="15" y="572"/>
                  </a:lnTo>
                  <a:close/>
                </a:path>
              </a:pathLst>
            </a:custGeom>
            <a:grpFill/>
            <a:ln>
              <a:noFill/>
            </a:ln>
          </p:spPr>
          <p:txBody>
            <a:bodyPr/>
            <a:lstStyle/>
            <a:p>
              <a:endParaRPr/>
            </a:p>
          </p:txBody>
        </p:sp>
        <p:sp>
          <p:nvSpPr>
            <p:cNvPr id="18" name="Freeform 11"/>
            <p:cNvSpPr/>
            <p:nvPr/>
          </p:nvSpPr>
          <p:spPr bwMode="auto">
            <a:xfrm>
              <a:off x="1290638" y="14288"/>
              <a:ext cx="376238" cy="1801813"/>
            </a:xfrm>
            <a:custGeom>
              <a:avLst/>
              <a:gdLst/>
              <a:ahLst/>
              <a:cxnLst/>
              <a:rect l="l" t="t" r="r" b="b"/>
              <a:pathLst>
                <a:path w="237" h="1135">
                  <a:moveTo>
                    <a:pt x="222" y="1135"/>
                  </a:moveTo>
                  <a:lnTo>
                    <a:pt x="0" y="620"/>
                  </a:lnTo>
                  <a:lnTo>
                    <a:pt x="0" y="0"/>
                  </a:lnTo>
                  <a:lnTo>
                    <a:pt x="18" y="0"/>
                  </a:lnTo>
                  <a:lnTo>
                    <a:pt x="18" y="617"/>
                  </a:lnTo>
                  <a:lnTo>
                    <a:pt x="237" y="1129"/>
                  </a:lnTo>
                  <a:lnTo>
                    <a:pt x="222" y="1135"/>
                  </a:lnTo>
                  <a:close/>
                </a:path>
              </a:pathLst>
            </a:custGeom>
            <a:grpFill/>
            <a:ln>
              <a:noFill/>
            </a:ln>
          </p:spPr>
          <p:txBody>
            <a:bodyPr/>
            <a:lstStyle/>
            <a:p>
              <a:endParaRPr/>
            </a:p>
          </p:txBody>
        </p:sp>
        <p:sp>
          <p:nvSpPr>
            <p:cNvPr id="19" name="Freeform 12"/>
            <p:cNvSpPr>
              <a:spLocks noEditPoints="1"/>
            </p:cNvSpPr>
            <p:nvPr/>
          </p:nvSpPr>
          <p:spPr bwMode="auto">
            <a:xfrm>
              <a:off x="1600200" y="1801813"/>
              <a:ext cx="190500" cy="188913"/>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p:spPr>
          <p:txBody>
            <a:bodyPr/>
            <a:lstStyle/>
            <a:p>
              <a:endParaRPr/>
            </a:p>
          </p:txBody>
        </p:sp>
        <p:sp>
          <p:nvSpPr>
            <p:cNvPr id="20" name="Freeform 13"/>
            <p:cNvSpPr/>
            <p:nvPr/>
          </p:nvSpPr>
          <p:spPr bwMode="auto">
            <a:xfrm>
              <a:off x="1381125" y="9525"/>
              <a:ext cx="371475" cy="1425575"/>
            </a:xfrm>
            <a:custGeom>
              <a:avLst/>
              <a:gdLst/>
              <a:ahLst/>
              <a:cxnLst/>
              <a:rect l="l" t="t" r="r" b="b"/>
              <a:pathLst>
                <a:path w="234" h="898">
                  <a:moveTo>
                    <a:pt x="219" y="898"/>
                  </a:moveTo>
                  <a:lnTo>
                    <a:pt x="0" y="383"/>
                  </a:lnTo>
                  <a:lnTo>
                    <a:pt x="0" y="0"/>
                  </a:lnTo>
                  <a:lnTo>
                    <a:pt x="15" y="0"/>
                  </a:lnTo>
                  <a:lnTo>
                    <a:pt x="15" y="380"/>
                  </a:lnTo>
                  <a:lnTo>
                    <a:pt x="234" y="892"/>
                  </a:lnTo>
                  <a:lnTo>
                    <a:pt x="219" y="898"/>
                  </a:lnTo>
                  <a:close/>
                </a:path>
              </a:pathLst>
            </a:custGeom>
            <a:grpFill/>
            <a:ln>
              <a:noFill/>
            </a:ln>
          </p:spPr>
          <p:txBody>
            <a:bodyPr/>
            <a:lstStyle/>
            <a:p>
              <a:endParaRPr/>
            </a:p>
          </p:txBody>
        </p:sp>
        <p:sp>
          <p:nvSpPr>
            <p:cNvPr id="21" name="Freeform 14"/>
            <p:cNvSpPr/>
            <p:nvPr/>
          </p:nvSpPr>
          <p:spPr bwMode="auto">
            <a:xfrm>
              <a:off x="1643063" y="0"/>
              <a:ext cx="152400" cy="912813"/>
            </a:xfrm>
            <a:custGeom>
              <a:avLst/>
              <a:gdLst/>
              <a:ahLst/>
              <a:cxnLst/>
              <a:rect l="l" t="t" r="r" b="b"/>
              <a:pathLst>
                <a:path w="96" h="575">
                  <a:moveTo>
                    <a:pt x="96" y="575"/>
                  </a:moveTo>
                  <a:lnTo>
                    <a:pt x="78" y="575"/>
                  </a:lnTo>
                  <a:lnTo>
                    <a:pt x="78" y="192"/>
                  </a:lnTo>
                  <a:lnTo>
                    <a:pt x="0" y="6"/>
                  </a:lnTo>
                  <a:lnTo>
                    <a:pt x="15" y="0"/>
                  </a:lnTo>
                  <a:lnTo>
                    <a:pt x="96" y="189"/>
                  </a:lnTo>
                  <a:lnTo>
                    <a:pt x="96" y="575"/>
                  </a:lnTo>
                  <a:close/>
                </a:path>
              </a:pathLst>
            </a:custGeom>
            <a:grpFill/>
            <a:ln>
              <a:noFill/>
            </a:ln>
          </p:spPr>
          <p:txBody>
            <a:bodyPr/>
            <a:lstStyle/>
            <a:p>
              <a:endParaRPr/>
            </a:p>
          </p:txBody>
        </p:sp>
        <p:sp>
          <p:nvSpPr>
            <p:cNvPr id="22" name="Freeform 15"/>
            <p:cNvSpPr>
              <a:spLocks noEditPoints="1"/>
            </p:cNvSpPr>
            <p:nvPr/>
          </p:nvSpPr>
          <p:spPr bwMode="auto">
            <a:xfrm>
              <a:off x="1685925" y="1420813"/>
              <a:ext cx="190500" cy="190500"/>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p:spPr>
          <p:txBody>
            <a:bodyPr/>
            <a:lstStyle/>
            <a:p>
              <a:endParaRPr/>
            </a:p>
          </p:txBody>
        </p:sp>
        <p:sp>
          <p:nvSpPr>
            <p:cNvPr id="23" name="Freeform 16"/>
            <p:cNvSpPr>
              <a:spLocks noEditPoints="1"/>
            </p:cNvSpPr>
            <p:nvPr/>
          </p:nvSpPr>
          <p:spPr bwMode="auto">
            <a:xfrm>
              <a:off x="1685925" y="903288"/>
              <a:ext cx="190500" cy="190500"/>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p:spPr>
          <p:txBody>
            <a:bodyPr/>
            <a:lstStyle/>
            <a:p>
              <a:endParaRPr/>
            </a:p>
          </p:txBody>
        </p:sp>
        <p:sp>
          <p:nvSpPr>
            <p:cNvPr id="24" name="Freeform 17"/>
            <p:cNvSpPr/>
            <p:nvPr/>
          </p:nvSpPr>
          <p:spPr bwMode="auto">
            <a:xfrm>
              <a:off x="1743075" y="4763"/>
              <a:ext cx="419100" cy="522288"/>
            </a:xfrm>
            <a:custGeom>
              <a:avLst/>
              <a:gdLst/>
              <a:ahLst/>
              <a:cxnLst/>
              <a:rect l="l" t="t" r="r" b="b"/>
              <a:pathLst>
                <a:path w="264" h="329">
                  <a:moveTo>
                    <a:pt x="252" y="329"/>
                  </a:moveTo>
                  <a:lnTo>
                    <a:pt x="45" y="120"/>
                  </a:lnTo>
                  <a:lnTo>
                    <a:pt x="0" y="6"/>
                  </a:lnTo>
                  <a:lnTo>
                    <a:pt x="15" y="0"/>
                  </a:lnTo>
                  <a:lnTo>
                    <a:pt x="60" y="111"/>
                  </a:lnTo>
                  <a:lnTo>
                    <a:pt x="264" y="317"/>
                  </a:lnTo>
                  <a:lnTo>
                    <a:pt x="252" y="329"/>
                  </a:lnTo>
                  <a:close/>
                </a:path>
              </a:pathLst>
            </a:custGeom>
            <a:grpFill/>
            <a:ln>
              <a:noFill/>
            </a:ln>
          </p:spPr>
          <p:txBody>
            <a:bodyPr/>
            <a:lstStyle/>
            <a:p>
              <a:endParaRPr/>
            </a:p>
          </p:txBody>
        </p:sp>
        <p:sp>
          <p:nvSpPr>
            <p:cNvPr id="25" name="Freeform 18"/>
            <p:cNvSpPr>
              <a:spLocks noEditPoints="1"/>
            </p:cNvSpPr>
            <p:nvPr/>
          </p:nvSpPr>
          <p:spPr bwMode="auto">
            <a:xfrm>
              <a:off x="2119313" y="488950"/>
              <a:ext cx="161925" cy="147638"/>
            </a:xfrm>
            <a:custGeom>
              <a:avLst/>
              <a:gdLst/>
              <a:ahLst/>
              <a:cxnLst/>
              <a:rect l="l" t="t"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p:spPr>
          <p:txBody>
            <a:bodyPr/>
            <a:lstStyle/>
            <a:p>
              <a:endParaRPr/>
            </a:p>
          </p:txBody>
        </p:sp>
        <p:sp>
          <p:nvSpPr>
            <p:cNvPr id="26" name="Freeform 19"/>
            <p:cNvSpPr/>
            <p:nvPr/>
          </p:nvSpPr>
          <p:spPr bwMode="auto">
            <a:xfrm>
              <a:off x="952500" y="4763"/>
              <a:ext cx="152400" cy="908050"/>
            </a:xfrm>
            <a:custGeom>
              <a:avLst/>
              <a:gdLst/>
              <a:ahLst/>
              <a:cxnLst/>
              <a:rect l="l" t="t" r="r" b="b"/>
              <a:pathLst>
                <a:path w="96" h="572">
                  <a:moveTo>
                    <a:pt x="15" y="572"/>
                  </a:moveTo>
                  <a:lnTo>
                    <a:pt x="0" y="572"/>
                  </a:lnTo>
                  <a:lnTo>
                    <a:pt x="0" y="189"/>
                  </a:lnTo>
                  <a:lnTo>
                    <a:pt x="81" y="0"/>
                  </a:lnTo>
                  <a:lnTo>
                    <a:pt x="96" y="6"/>
                  </a:lnTo>
                  <a:lnTo>
                    <a:pt x="15" y="192"/>
                  </a:lnTo>
                  <a:lnTo>
                    <a:pt x="15" y="572"/>
                  </a:lnTo>
                  <a:close/>
                </a:path>
              </a:pathLst>
            </a:custGeom>
            <a:grpFill/>
            <a:ln>
              <a:noFill/>
            </a:ln>
          </p:spPr>
          <p:txBody>
            <a:bodyPr/>
            <a:lstStyle/>
            <a:p>
              <a:endParaRPr/>
            </a:p>
          </p:txBody>
        </p:sp>
        <p:sp>
          <p:nvSpPr>
            <p:cNvPr id="27" name="Freeform 20"/>
            <p:cNvSpPr>
              <a:spLocks noEditPoints="1"/>
            </p:cNvSpPr>
            <p:nvPr/>
          </p:nvSpPr>
          <p:spPr bwMode="auto">
            <a:xfrm>
              <a:off x="866775" y="903288"/>
              <a:ext cx="190500" cy="190500"/>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p:spPr>
          <p:txBody>
            <a:bodyPr/>
            <a:lstStyle/>
            <a:p>
              <a:endParaRPr/>
            </a:p>
          </p:txBody>
        </p:sp>
        <p:sp>
          <p:nvSpPr>
            <p:cNvPr id="28" name="Freeform 21"/>
            <p:cNvSpPr>
              <a:spLocks noEditPoints="1"/>
            </p:cNvSpPr>
            <p:nvPr/>
          </p:nvSpPr>
          <p:spPr bwMode="auto">
            <a:xfrm>
              <a:off x="890588" y="1554163"/>
              <a:ext cx="190500" cy="190500"/>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p:spPr>
          <p:txBody>
            <a:bodyPr/>
            <a:lstStyle/>
            <a:p>
              <a:endParaRPr/>
            </a:p>
          </p:txBody>
        </p:sp>
        <p:sp>
          <p:nvSpPr>
            <p:cNvPr id="29" name="Freeform 22"/>
            <p:cNvSpPr/>
            <p:nvPr/>
          </p:nvSpPr>
          <p:spPr bwMode="auto">
            <a:xfrm>
              <a:off x="738188" y="5622925"/>
              <a:ext cx="338138" cy="1216025"/>
            </a:xfrm>
            <a:custGeom>
              <a:avLst/>
              <a:gdLst/>
              <a:ahLst/>
              <a:cxnLst/>
              <a:rect l="l" t="t" r="r" b="b"/>
              <a:pathLst>
                <a:path w="213" h="766">
                  <a:moveTo>
                    <a:pt x="213" y="766"/>
                  </a:moveTo>
                  <a:lnTo>
                    <a:pt x="195" y="766"/>
                  </a:lnTo>
                  <a:lnTo>
                    <a:pt x="195" y="464"/>
                  </a:lnTo>
                  <a:lnTo>
                    <a:pt x="0" y="6"/>
                  </a:lnTo>
                  <a:lnTo>
                    <a:pt x="12" y="0"/>
                  </a:lnTo>
                  <a:lnTo>
                    <a:pt x="213" y="461"/>
                  </a:lnTo>
                  <a:lnTo>
                    <a:pt x="213" y="766"/>
                  </a:lnTo>
                  <a:close/>
                </a:path>
              </a:pathLst>
            </a:custGeom>
            <a:grpFill/>
            <a:ln>
              <a:noFill/>
            </a:ln>
          </p:spPr>
          <p:txBody>
            <a:bodyPr/>
            <a:lstStyle/>
            <a:p>
              <a:endParaRPr/>
            </a:p>
          </p:txBody>
        </p:sp>
        <p:sp>
          <p:nvSpPr>
            <p:cNvPr id="30" name="Freeform 23"/>
            <p:cNvSpPr>
              <a:spLocks noEditPoints="1"/>
            </p:cNvSpPr>
            <p:nvPr/>
          </p:nvSpPr>
          <p:spPr bwMode="auto">
            <a:xfrm>
              <a:off x="647700" y="5480050"/>
              <a:ext cx="157163" cy="157163"/>
            </a:xfrm>
            <a:custGeom>
              <a:avLst/>
              <a:gdLst/>
              <a:ahLst/>
              <a:cxnLst/>
              <a:rect l="l" t="t"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p:spPr>
          <p:txBody>
            <a:bodyPr/>
            <a:lstStyle/>
            <a:p>
              <a:endParaRPr/>
            </a:p>
          </p:txBody>
        </p:sp>
        <p:sp>
          <p:nvSpPr>
            <p:cNvPr id="31" name="Freeform 24"/>
            <p:cNvSpPr>
              <a:spLocks noEditPoints="1"/>
            </p:cNvSpPr>
            <p:nvPr/>
          </p:nvSpPr>
          <p:spPr bwMode="auto">
            <a:xfrm>
              <a:off x="66675" y="903288"/>
              <a:ext cx="190500" cy="190500"/>
            </a:xfrm>
            <a:custGeom>
              <a:avLst/>
              <a:gdLst/>
              <a:ahLst/>
              <a:cxnLst/>
              <a:rect l="l" t="t"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p:spPr>
          <p:txBody>
            <a:bodyPr/>
            <a:lstStyle/>
            <a:p>
              <a:endParaRPr/>
            </a:p>
          </p:txBody>
        </p:sp>
        <p:sp>
          <p:nvSpPr>
            <p:cNvPr id="32" name="Freeform 25"/>
            <p:cNvSpPr/>
            <p:nvPr/>
          </p:nvSpPr>
          <p:spPr bwMode="auto">
            <a:xfrm>
              <a:off x="0" y="3897313"/>
              <a:ext cx="133350" cy="266700"/>
            </a:xfrm>
            <a:custGeom>
              <a:avLst/>
              <a:gdLst/>
              <a:ahLst/>
              <a:cxnLst/>
              <a:rect l="l" t="t" r="r" b="b"/>
              <a:pathLst>
                <a:path w="84" h="168">
                  <a:moveTo>
                    <a:pt x="69" y="168"/>
                  </a:moveTo>
                  <a:lnTo>
                    <a:pt x="0" y="6"/>
                  </a:lnTo>
                  <a:lnTo>
                    <a:pt x="12" y="0"/>
                  </a:lnTo>
                  <a:lnTo>
                    <a:pt x="84" y="162"/>
                  </a:lnTo>
                  <a:lnTo>
                    <a:pt x="69" y="168"/>
                  </a:lnTo>
                  <a:close/>
                </a:path>
              </a:pathLst>
            </a:custGeom>
            <a:grpFill/>
            <a:ln>
              <a:noFill/>
            </a:ln>
          </p:spPr>
          <p:txBody>
            <a:bodyPr/>
            <a:lstStyle/>
            <a:p>
              <a:endParaRPr/>
            </a:p>
          </p:txBody>
        </p:sp>
        <p:sp>
          <p:nvSpPr>
            <p:cNvPr id="33" name="Freeform 26"/>
            <p:cNvSpPr>
              <a:spLocks noEditPoints="1"/>
            </p:cNvSpPr>
            <p:nvPr/>
          </p:nvSpPr>
          <p:spPr bwMode="auto">
            <a:xfrm>
              <a:off x="66675" y="4149725"/>
              <a:ext cx="190500" cy="188913"/>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p:spPr>
          <p:txBody>
            <a:bodyPr/>
            <a:lstStyle/>
            <a:p>
              <a:endParaRPr/>
            </a:p>
          </p:txBody>
        </p:sp>
        <p:sp>
          <p:nvSpPr>
            <p:cNvPr id="34" name="Freeform 27"/>
            <p:cNvSpPr/>
            <p:nvPr/>
          </p:nvSpPr>
          <p:spPr bwMode="auto">
            <a:xfrm>
              <a:off x="0" y="1644650"/>
              <a:ext cx="133350" cy="269875"/>
            </a:xfrm>
            <a:custGeom>
              <a:avLst/>
              <a:gdLst/>
              <a:ahLst/>
              <a:cxnLst/>
              <a:rect l="l" t="t" r="r" b="b"/>
              <a:pathLst>
                <a:path w="84" h="170">
                  <a:moveTo>
                    <a:pt x="12" y="170"/>
                  </a:moveTo>
                  <a:lnTo>
                    <a:pt x="0" y="164"/>
                  </a:lnTo>
                  <a:lnTo>
                    <a:pt x="69" y="0"/>
                  </a:lnTo>
                  <a:lnTo>
                    <a:pt x="84" y="6"/>
                  </a:lnTo>
                  <a:lnTo>
                    <a:pt x="12" y="170"/>
                  </a:lnTo>
                  <a:close/>
                </a:path>
              </a:pathLst>
            </a:custGeom>
            <a:grpFill/>
            <a:ln>
              <a:noFill/>
            </a:ln>
          </p:spPr>
          <p:txBody>
            <a:bodyPr/>
            <a:lstStyle/>
            <a:p>
              <a:endParaRPr/>
            </a:p>
          </p:txBody>
        </p:sp>
        <p:sp>
          <p:nvSpPr>
            <p:cNvPr id="35" name="Freeform 28"/>
            <p:cNvSpPr>
              <a:spLocks noEditPoints="1"/>
            </p:cNvSpPr>
            <p:nvPr/>
          </p:nvSpPr>
          <p:spPr bwMode="auto">
            <a:xfrm>
              <a:off x="66675" y="1468438"/>
              <a:ext cx="190500" cy="190500"/>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p:spPr>
          <p:txBody>
            <a:bodyPr/>
            <a:lstStyle/>
            <a:p>
              <a:endParaRPr/>
            </a:p>
          </p:txBody>
        </p:sp>
        <p:sp>
          <p:nvSpPr>
            <p:cNvPr id="36" name="Freeform 29"/>
            <p:cNvSpPr/>
            <p:nvPr/>
          </p:nvSpPr>
          <p:spPr bwMode="auto">
            <a:xfrm>
              <a:off x="695325" y="4763"/>
              <a:ext cx="309563" cy="1558925"/>
            </a:xfrm>
            <a:custGeom>
              <a:avLst/>
              <a:gdLst/>
              <a:ahLst/>
              <a:cxnLst/>
              <a:rect l="l" t="t"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p:spPr>
          <p:txBody>
            <a:bodyPr/>
            <a:lstStyle/>
            <a:p>
              <a:endParaRPr/>
            </a:p>
          </p:txBody>
        </p:sp>
        <p:sp>
          <p:nvSpPr>
            <p:cNvPr id="37" name="Freeform 30"/>
            <p:cNvSpPr>
              <a:spLocks noEditPoints="1"/>
            </p:cNvSpPr>
            <p:nvPr/>
          </p:nvSpPr>
          <p:spPr bwMode="auto">
            <a:xfrm>
              <a:off x="57150" y="4881563"/>
              <a:ext cx="190500" cy="188913"/>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p:spPr>
          <p:txBody>
            <a:bodyPr/>
            <a:lstStyle/>
            <a:p>
              <a:endParaRPr/>
            </a:p>
          </p:txBody>
        </p:sp>
        <p:sp>
          <p:nvSpPr>
            <p:cNvPr id="38" name="Freeform 31"/>
            <p:cNvSpPr/>
            <p:nvPr/>
          </p:nvSpPr>
          <p:spPr bwMode="auto">
            <a:xfrm>
              <a:off x="138113" y="5060950"/>
              <a:ext cx="304800" cy="1778000"/>
            </a:xfrm>
            <a:custGeom>
              <a:avLst/>
              <a:gdLst/>
              <a:ahLst/>
              <a:cxnLst/>
              <a:rect l="l" t="t"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p:spPr>
          <p:txBody>
            <a:bodyPr/>
            <a:lstStyle/>
            <a:p>
              <a:endParaRPr/>
            </a:p>
          </p:txBody>
        </p:sp>
        <p:sp>
          <p:nvSpPr>
            <p:cNvPr id="39" name="Freeform 32"/>
            <p:cNvSpPr>
              <a:spLocks noEditPoints="1"/>
            </p:cNvSpPr>
            <p:nvPr/>
          </p:nvSpPr>
          <p:spPr bwMode="auto">
            <a:xfrm>
              <a:off x="561975" y="6430963"/>
              <a:ext cx="190500" cy="188913"/>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p:spPr>
          <p:txBody>
            <a:bodyPr/>
            <a:lstStyle/>
            <a:p>
              <a:endParaRPr/>
            </a:p>
          </p:txBody>
        </p:sp>
        <p:sp>
          <p:nvSpPr>
            <p:cNvPr id="40" name="Rectangle 33"/>
            <p:cNvSpPr>
              <a:spLocks noChangeArrowheads="1"/>
            </p:cNvSpPr>
            <p:nvPr/>
          </p:nvSpPr>
          <p:spPr bwMode="auto">
            <a:xfrm>
              <a:off x="642938" y="6610350"/>
              <a:ext cx="23813" cy="242888"/>
            </a:xfrm>
            <a:prstGeom prst="rect">
              <a:avLst/>
            </a:prstGeom>
            <a:grpFill/>
            <a:ln>
              <a:noFill/>
            </a:ln>
          </p:spPr>
          <p:txBody>
            <a:bodyPr/>
            <a:lstStyle/>
            <a:p>
              <a:endParaRPr/>
            </a:p>
          </p:txBody>
        </p:sp>
        <p:sp>
          <p:nvSpPr>
            <p:cNvPr id="41" name="Freeform 34"/>
            <p:cNvSpPr>
              <a:spLocks noEditPoints="1"/>
            </p:cNvSpPr>
            <p:nvPr/>
          </p:nvSpPr>
          <p:spPr bwMode="auto">
            <a:xfrm>
              <a:off x="76200" y="6430963"/>
              <a:ext cx="190500" cy="188913"/>
            </a:xfrm>
            <a:custGeom>
              <a:avLst/>
              <a:gdLst/>
              <a:ahLst/>
              <a:cxnLst/>
              <a:rect l="l" t="t"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p:spPr>
          <p:txBody>
            <a:bodyPr/>
            <a:lstStyle/>
            <a:p>
              <a:endParaRPr/>
            </a:p>
          </p:txBody>
        </p:sp>
        <p:sp>
          <p:nvSpPr>
            <p:cNvPr id="42" name="Freeform 35"/>
            <p:cNvSpPr/>
            <p:nvPr/>
          </p:nvSpPr>
          <p:spPr bwMode="auto">
            <a:xfrm>
              <a:off x="0" y="5978525"/>
              <a:ext cx="190500" cy="461963"/>
            </a:xfrm>
            <a:custGeom>
              <a:avLst/>
              <a:gdLst/>
              <a:ahLst/>
              <a:cxnLst/>
              <a:rect l="l" t="t" r="r" b="b"/>
              <a:pathLst>
                <a:path w="120" h="291">
                  <a:moveTo>
                    <a:pt x="120" y="291"/>
                  </a:moveTo>
                  <a:lnTo>
                    <a:pt x="105" y="291"/>
                  </a:lnTo>
                  <a:lnTo>
                    <a:pt x="105" y="114"/>
                  </a:lnTo>
                  <a:lnTo>
                    <a:pt x="0" y="9"/>
                  </a:lnTo>
                  <a:lnTo>
                    <a:pt x="12" y="0"/>
                  </a:lnTo>
                  <a:lnTo>
                    <a:pt x="120" y="108"/>
                  </a:lnTo>
                  <a:lnTo>
                    <a:pt x="120" y="291"/>
                  </a:lnTo>
                  <a:close/>
                </a:path>
              </a:pathLst>
            </a:custGeom>
            <a:grpFill/>
            <a:ln>
              <a:noFill/>
            </a:ln>
          </p:spPr>
          <p:txBody>
            <a:bodyPr/>
            <a:lstStyle/>
            <a:p>
              <a:endParaRPr/>
            </a:p>
          </p:txBody>
        </p:sp>
        <p:sp>
          <p:nvSpPr>
            <p:cNvPr id="43" name="Freeform 36"/>
            <p:cNvSpPr/>
            <p:nvPr/>
          </p:nvSpPr>
          <p:spPr bwMode="auto">
            <a:xfrm>
              <a:off x="1014413" y="1801813"/>
              <a:ext cx="214313" cy="755650"/>
            </a:xfrm>
            <a:custGeom>
              <a:avLst/>
              <a:gdLst/>
              <a:ahLst/>
              <a:cxnLst/>
              <a:rect l="l" t="t" r="r" b="b"/>
              <a:pathLst>
                <a:path w="135" h="476">
                  <a:moveTo>
                    <a:pt x="12" y="476"/>
                  </a:moveTo>
                  <a:lnTo>
                    <a:pt x="0" y="476"/>
                  </a:lnTo>
                  <a:lnTo>
                    <a:pt x="0" y="128"/>
                  </a:lnTo>
                  <a:lnTo>
                    <a:pt x="126" y="0"/>
                  </a:lnTo>
                  <a:lnTo>
                    <a:pt x="135" y="9"/>
                  </a:lnTo>
                  <a:lnTo>
                    <a:pt x="12" y="131"/>
                  </a:lnTo>
                  <a:lnTo>
                    <a:pt x="12" y="476"/>
                  </a:lnTo>
                  <a:close/>
                </a:path>
              </a:pathLst>
            </a:custGeom>
            <a:grpFill/>
            <a:ln>
              <a:noFill/>
            </a:ln>
          </p:spPr>
          <p:txBody>
            <a:bodyPr/>
            <a:lstStyle/>
            <a:p>
              <a:endParaRPr/>
            </a:p>
          </p:txBody>
        </p:sp>
        <p:sp>
          <p:nvSpPr>
            <p:cNvPr id="44" name="Freeform 37"/>
            <p:cNvSpPr>
              <a:spLocks noEditPoints="1"/>
            </p:cNvSpPr>
            <p:nvPr/>
          </p:nvSpPr>
          <p:spPr bwMode="auto">
            <a:xfrm>
              <a:off x="938213" y="2547938"/>
              <a:ext cx="166688" cy="160338"/>
            </a:xfrm>
            <a:custGeom>
              <a:avLst/>
              <a:gdLst/>
              <a:ahLst/>
              <a:cxnLst/>
              <a:rect l="l" t="t"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p:spPr>
          <p:txBody>
            <a:bodyPr/>
            <a:lstStyle/>
            <a:p>
              <a:endParaRPr/>
            </a:p>
          </p:txBody>
        </p:sp>
        <p:sp>
          <p:nvSpPr>
            <p:cNvPr id="45" name="Freeform 38"/>
            <p:cNvSpPr/>
            <p:nvPr/>
          </p:nvSpPr>
          <p:spPr bwMode="auto">
            <a:xfrm>
              <a:off x="595313" y="4763"/>
              <a:ext cx="638175" cy="4025900"/>
            </a:xfrm>
            <a:custGeom>
              <a:avLst/>
              <a:gdLst/>
              <a:ahLst/>
              <a:cxnLst/>
              <a:rect l="l" t="t"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p:spPr>
          <p:txBody>
            <a:bodyPr/>
            <a:lstStyle/>
            <a:p>
              <a:endParaRPr/>
            </a:p>
          </p:txBody>
        </p:sp>
        <p:sp>
          <p:nvSpPr>
            <p:cNvPr id="46" name="Freeform 39"/>
            <p:cNvSpPr/>
            <p:nvPr/>
          </p:nvSpPr>
          <p:spPr bwMode="auto">
            <a:xfrm>
              <a:off x="1223963" y="1382713"/>
              <a:ext cx="142875" cy="476250"/>
            </a:xfrm>
            <a:custGeom>
              <a:avLst/>
              <a:gdLst/>
              <a:ahLst/>
              <a:cxnLst/>
              <a:rect l="l" t="t" r="r" b="b"/>
              <a:pathLst>
                <a:path w="90" h="300">
                  <a:moveTo>
                    <a:pt x="90" y="300"/>
                  </a:moveTo>
                  <a:lnTo>
                    <a:pt x="78" y="300"/>
                  </a:lnTo>
                  <a:lnTo>
                    <a:pt x="78" y="84"/>
                  </a:lnTo>
                  <a:lnTo>
                    <a:pt x="0" y="9"/>
                  </a:lnTo>
                  <a:lnTo>
                    <a:pt x="9" y="0"/>
                  </a:lnTo>
                  <a:lnTo>
                    <a:pt x="90" y="81"/>
                  </a:lnTo>
                  <a:lnTo>
                    <a:pt x="90" y="300"/>
                  </a:lnTo>
                  <a:close/>
                </a:path>
              </a:pathLst>
            </a:custGeom>
            <a:grpFill/>
            <a:ln>
              <a:noFill/>
            </a:ln>
          </p:spPr>
          <p:txBody>
            <a:bodyPr/>
            <a:lstStyle/>
            <a:p>
              <a:endParaRPr/>
            </a:p>
          </p:txBody>
        </p:sp>
        <p:sp>
          <p:nvSpPr>
            <p:cNvPr id="47" name="Freeform 40"/>
            <p:cNvSpPr>
              <a:spLocks noEditPoints="1"/>
            </p:cNvSpPr>
            <p:nvPr/>
          </p:nvSpPr>
          <p:spPr bwMode="auto">
            <a:xfrm>
              <a:off x="1300163" y="1849438"/>
              <a:ext cx="109538" cy="107950"/>
            </a:xfrm>
            <a:custGeom>
              <a:avLst/>
              <a:gdLst/>
              <a:ahLst/>
              <a:cxnLst/>
              <a:rect l="l" t="t"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p:spPr>
          <p:txBody>
            <a:bodyPr/>
            <a:lstStyle/>
            <a:p>
              <a:endParaRPr/>
            </a:p>
          </p:txBody>
        </p:sp>
        <p:sp>
          <p:nvSpPr>
            <p:cNvPr id="48" name="Freeform 41"/>
            <p:cNvSpPr/>
            <p:nvPr/>
          </p:nvSpPr>
          <p:spPr bwMode="auto">
            <a:xfrm>
              <a:off x="280988" y="3417888"/>
              <a:ext cx="142875" cy="474663"/>
            </a:xfrm>
            <a:custGeom>
              <a:avLst/>
              <a:gdLst/>
              <a:ahLst/>
              <a:cxnLst/>
              <a:rect l="l" t="t" r="r" b="b"/>
              <a:pathLst>
                <a:path w="90" h="299">
                  <a:moveTo>
                    <a:pt x="12" y="299"/>
                  </a:moveTo>
                  <a:lnTo>
                    <a:pt x="0" y="299"/>
                  </a:lnTo>
                  <a:lnTo>
                    <a:pt x="0" y="80"/>
                  </a:lnTo>
                  <a:lnTo>
                    <a:pt x="81" y="0"/>
                  </a:lnTo>
                  <a:lnTo>
                    <a:pt x="90" y="8"/>
                  </a:lnTo>
                  <a:lnTo>
                    <a:pt x="12" y="83"/>
                  </a:lnTo>
                  <a:lnTo>
                    <a:pt x="12" y="299"/>
                  </a:lnTo>
                  <a:close/>
                </a:path>
              </a:pathLst>
            </a:custGeom>
            <a:grpFill/>
            <a:ln>
              <a:noFill/>
            </a:ln>
          </p:spPr>
          <p:txBody>
            <a:bodyPr/>
            <a:lstStyle/>
            <a:p>
              <a:endParaRPr/>
            </a:p>
          </p:txBody>
        </p:sp>
        <p:sp>
          <p:nvSpPr>
            <p:cNvPr id="49" name="Freeform 42"/>
            <p:cNvSpPr>
              <a:spLocks noEditPoints="1"/>
            </p:cNvSpPr>
            <p:nvPr/>
          </p:nvSpPr>
          <p:spPr bwMode="auto">
            <a:xfrm>
              <a:off x="238125" y="3883025"/>
              <a:ext cx="109538" cy="109538"/>
            </a:xfrm>
            <a:custGeom>
              <a:avLst/>
              <a:gdLst/>
              <a:ahLst/>
              <a:cxnLst/>
              <a:rect l="l" t="t"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p:spPr>
          <p:txBody>
            <a:bodyPr/>
            <a:lstStyle/>
            <a:p>
              <a:endParaRPr/>
            </a:p>
          </p:txBody>
        </p:sp>
        <p:sp>
          <p:nvSpPr>
            <p:cNvPr id="50" name="Freeform 43"/>
            <p:cNvSpPr/>
            <p:nvPr/>
          </p:nvSpPr>
          <p:spPr bwMode="auto">
            <a:xfrm>
              <a:off x="4763" y="2166938"/>
              <a:ext cx="114300" cy="452438"/>
            </a:xfrm>
            <a:custGeom>
              <a:avLst/>
              <a:gdLst/>
              <a:ahLst/>
              <a:cxnLst/>
              <a:rect l="l" t="t" r="r" b="b"/>
              <a:pathLst>
                <a:path w="72" h="285">
                  <a:moveTo>
                    <a:pt x="6" y="285"/>
                  </a:moveTo>
                  <a:lnTo>
                    <a:pt x="0" y="276"/>
                  </a:lnTo>
                  <a:lnTo>
                    <a:pt x="60" y="216"/>
                  </a:lnTo>
                  <a:lnTo>
                    <a:pt x="60" y="0"/>
                  </a:lnTo>
                  <a:lnTo>
                    <a:pt x="72" y="0"/>
                  </a:lnTo>
                  <a:lnTo>
                    <a:pt x="72" y="222"/>
                  </a:lnTo>
                  <a:lnTo>
                    <a:pt x="6" y="285"/>
                  </a:lnTo>
                  <a:close/>
                </a:path>
              </a:pathLst>
            </a:custGeom>
            <a:grpFill/>
            <a:ln>
              <a:noFill/>
            </a:ln>
          </p:spPr>
          <p:txBody>
            <a:bodyPr/>
            <a:lstStyle/>
            <a:p>
              <a:endParaRPr/>
            </a:p>
          </p:txBody>
        </p:sp>
        <p:sp>
          <p:nvSpPr>
            <p:cNvPr id="51" name="Freeform 44"/>
            <p:cNvSpPr>
              <a:spLocks noEditPoints="1"/>
            </p:cNvSpPr>
            <p:nvPr/>
          </p:nvSpPr>
          <p:spPr bwMode="auto">
            <a:xfrm>
              <a:off x="52388" y="2066925"/>
              <a:ext cx="109538" cy="109538"/>
            </a:xfrm>
            <a:custGeom>
              <a:avLst/>
              <a:gdLst/>
              <a:ahLst/>
              <a:cxnLst/>
              <a:rect l="l" t="t"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p:spPr>
          <p:txBody>
            <a:bodyPr/>
            <a:lstStyle/>
            <a:p>
              <a:endParaRPr/>
            </a:p>
          </p:txBody>
        </p:sp>
        <p:sp>
          <p:nvSpPr>
            <p:cNvPr id="52" name="Rectangle 45"/>
            <p:cNvSpPr>
              <a:spLocks noChangeArrowheads="1"/>
            </p:cNvSpPr>
            <p:nvPr/>
          </p:nvSpPr>
          <p:spPr bwMode="auto">
            <a:xfrm>
              <a:off x="1228725" y="4662488"/>
              <a:ext cx="23813" cy="2181225"/>
            </a:xfrm>
            <a:prstGeom prst="rect">
              <a:avLst/>
            </a:prstGeom>
            <a:grpFill/>
            <a:ln>
              <a:noFill/>
            </a:ln>
          </p:spPr>
          <p:txBody>
            <a:bodyPr/>
            <a:lstStyle/>
            <a:p>
              <a:endParaRPr/>
            </a:p>
          </p:txBody>
        </p:sp>
        <p:sp>
          <p:nvSpPr>
            <p:cNvPr id="53" name="Freeform 46"/>
            <p:cNvSpPr/>
            <p:nvPr/>
          </p:nvSpPr>
          <p:spPr bwMode="auto">
            <a:xfrm>
              <a:off x="1319213" y="5041900"/>
              <a:ext cx="371475" cy="1801813"/>
            </a:xfrm>
            <a:custGeom>
              <a:avLst/>
              <a:gdLst/>
              <a:ahLst/>
              <a:cxnLst/>
              <a:rect l="l" t="t"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p:spPr>
          <p:txBody>
            <a:bodyPr/>
            <a:lstStyle/>
            <a:p>
              <a:endParaRPr/>
            </a:p>
          </p:txBody>
        </p:sp>
        <p:sp>
          <p:nvSpPr>
            <p:cNvPr id="54" name="Freeform 47"/>
            <p:cNvSpPr>
              <a:spLocks noEditPoints="1"/>
            </p:cNvSpPr>
            <p:nvPr/>
          </p:nvSpPr>
          <p:spPr bwMode="auto">
            <a:xfrm>
              <a:off x="1147763" y="4481513"/>
              <a:ext cx="190500" cy="190500"/>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p:spPr>
          <p:txBody>
            <a:bodyPr/>
            <a:lstStyle/>
            <a:p>
              <a:endParaRPr/>
            </a:p>
          </p:txBody>
        </p:sp>
        <p:sp>
          <p:nvSpPr>
            <p:cNvPr id="55" name="Freeform 48"/>
            <p:cNvSpPr/>
            <p:nvPr/>
          </p:nvSpPr>
          <p:spPr bwMode="auto">
            <a:xfrm>
              <a:off x="819150" y="3983038"/>
              <a:ext cx="347663" cy="2860675"/>
            </a:xfrm>
            <a:custGeom>
              <a:avLst/>
              <a:gdLst/>
              <a:ahLst/>
              <a:cxnLst/>
              <a:rect l="l" t="t" r="r" b="b"/>
              <a:pathLst>
                <a:path w="219" h="1802">
                  <a:moveTo>
                    <a:pt x="219" y="1802"/>
                  </a:moveTo>
                  <a:lnTo>
                    <a:pt x="201" y="1802"/>
                  </a:lnTo>
                  <a:lnTo>
                    <a:pt x="201" y="1185"/>
                  </a:lnTo>
                  <a:lnTo>
                    <a:pt x="0" y="3"/>
                  </a:lnTo>
                  <a:lnTo>
                    <a:pt x="15" y="0"/>
                  </a:lnTo>
                  <a:lnTo>
                    <a:pt x="219" y="1185"/>
                  </a:lnTo>
                  <a:lnTo>
                    <a:pt x="219" y="1802"/>
                  </a:lnTo>
                  <a:close/>
                </a:path>
              </a:pathLst>
            </a:custGeom>
            <a:grpFill/>
            <a:ln>
              <a:noFill/>
            </a:ln>
          </p:spPr>
          <p:txBody>
            <a:bodyPr/>
            <a:lstStyle/>
            <a:p>
              <a:endParaRPr/>
            </a:p>
          </p:txBody>
        </p:sp>
        <p:sp>
          <p:nvSpPr>
            <p:cNvPr id="56" name="Freeform 49"/>
            <p:cNvSpPr>
              <a:spLocks noEditPoints="1"/>
            </p:cNvSpPr>
            <p:nvPr/>
          </p:nvSpPr>
          <p:spPr bwMode="auto">
            <a:xfrm>
              <a:off x="728663" y="3806825"/>
              <a:ext cx="190500" cy="190500"/>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p:spPr>
          <p:txBody>
            <a:bodyPr/>
            <a:lstStyle/>
            <a:p>
              <a:endParaRPr/>
            </a:p>
          </p:txBody>
        </p:sp>
        <p:sp>
          <p:nvSpPr>
            <p:cNvPr id="57" name="Freeform 50"/>
            <p:cNvSpPr>
              <a:spLocks noEditPoints="1"/>
            </p:cNvSpPr>
            <p:nvPr/>
          </p:nvSpPr>
          <p:spPr bwMode="auto">
            <a:xfrm>
              <a:off x="1624013" y="4867275"/>
              <a:ext cx="190500" cy="188913"/>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p:spPr>
          <p:txBody>
            <a:bodyPr/>
            <a:lstStyle/>
            <a:p>
              <a:endParaRPr/>
            </a:p>
          </p:txBody>
        </p:sp>
        <p:sp>
          <p:nvSpPr>
            <p:cNvPr id="58" name="Freeform 51"/>
            <p:cNvSpPr/>
            <p:nvPr/>
          </p:nvSpPr>
          <p:spPr bwMode="auto">
            <a:xfrm>
              <a:off x="1404938" y="5422900"/>
              <a:ext cx="371475" cy="1425575"/>
            </a:xfrm>
            <a:custGeom>
              <a:avLst/>
              <a:gdLst/>
              <a:ahLst/>
              <a:cxnLst/>
              <a:rect l="l" t="t"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p:spPr>
          <p:txBody>
            <a:bodyPr/>
            <a:lstStyle/>
            <a:p>
              <a:endParaRPr/>
            </a:p>
          </p:txBody>
        </p:sp>
        <p:sp>
          <p:nvSpPr>
            <p:cNvPr id="59" name="Freeform 52"/>
            <p:cNvSpPr/>
            <p:nvPr/>
          </p:nvSpPr>
          <p:spPr bwMode="auto">
            <a:xfrm>
              <a:off x="1666875" y="5945188"/>
              <a:ext cx="152400" cy="912813"/>
            </a:xfrm>
            <a:custGeom>
              <a:avLst/>
              <a:gdLst/>
              <a:ahLst/>
              <a:cxnLst/>
              <a:rect l="l" t="t" r="r" b="b"/>
              <a:pathLst>
                <a:path w="96" h="575">
                  <a:moveTo>
                    <a:pt x="15" y="575"/>
                  </a:moveTo>
                  <a:lnTo>
                    <a:pt x="0" y="569"/>
                  </a:lnTo>
                  <a:lnTo>
                    <a:pt x="81" y="383"/>
                  </a:lnTo>
                  <a:lnTo>
                    <a:pt x="81" y="0"/>
                  </a:lnTo>
                  <a:lnTo>
                    <a:pt x="96" y="0"/>
                  </a:lnTo>
                  <a:lnTo>
                    <a:pt x="96" y="386"/>
                  </a:lnTo>
                  <a:lnTo>
                    <a:pt x="15" y="575"/>
                  </a:lnTo>
                  <a:close/>
                </a:path>
              </a:pathLst>
            </a:custGeom>
            <a:grpFill/>
            <a:ln>
              <a:noFill/>
            </a:ln>
          </p:spPr>
          <p:txBody>
            <a:bodyPr/>
            <a:lstStyle/>
            <a:p>
              <a:endParaRPr/>
            </a:p>
          </p:txBody>
        </p:sp>
        <p:sp>
          <p:nvSpPr>
            <p:cNvPr id="60" name="Freeform 53"/>
            <p:cNvSpPr>
              <a:spLocks noEditPoints="1"/>
            </p:cNvSpPr>
            <p:nvPr/>
          </p:nvSpPr>
          <p:spPr bwMode="auto">
            <a:xfrm>
              <a:off x="1709738" y="5246688"/>
              <a:ext cx="190500" cy="190500"/>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p:spPr>
          <p:txBody>
            <a:bodyPr/>
            <a:lstStyle/>
            <a:p>
              <a:endParaRPr/>
            </a:p>
          </p:txBody>
        </p:sp>
        <p:sp>
          <p:nvSpPr>
            <p:cNvPr id="61" name="Freeform 54"/>
            <p:cNvSpPr>
              <a:spLocks noEditPoints="1"/>
            </p:cNvSpPr>
            <p:nvPr/>
          </p:nvSpPr>
          <p:spPr bwMode="auto">
            <a:xfrm>
              <a:off x="1709738" y="5764213"/>
              <a:ext cx="190500" cy="190500"/>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p:spPr>
          <p:txBody>
            <a:bodyPr/>
            <a:lstStyle/>
            <a:p>
              <a:endParaRPr/>
            </a:p>
          </p:txBody>
        </p:sp>
        <p:sp>
          <p:nvSpPr>
            <p:cNvPr id="62" name="Freeform 55"/>
            <p:cNvSpPr/>
            <p:nvPr/>
          </p:nvSpPr>
          <p:spPr bwMode="auto">
            <a:xfrm>
              <a:off x="1766888" y="6330950"/>
              <a:ext cx="419100" cy="527050"/>
            </a:xfrm>
            <a:custGeom>
              <a:avLst/>
              <a:gdLst/>
              <a:ahLst/>
              <a:cxnLst/>
              <a:rect l="l" t="t" r="r" b="b"/>
              <a:pathLst>
                <a:path w="264" h="332">
                  <a:moveTo>
                    <a:pt x="12" y="332"/>
                  </a:moveTo>
                  <a:lnTo>
                    <a:pt x="0" y="326"/>
                  </a:lnTo>
                  <a:lnTo>
                    <a:pt x="45" y="206"/>
                  </a:lnTo>
                  <a:lnTo>
                    <a:pt x="255" y="0"/>
                  </a:lnTo>
                  <a:lnTo>
                    <a:pt x="264" y="12"/>
                  </a:lnTo>
                  <a:lnTo>
                    <a:pt x="60" y="215"/>
                  </a:lnTo>
                  <a:lnTo>
                    <a:pt x="12" y="332"/>
                  </a:lnTo>
                  <a:close/>
                </a:path>
              </a:pathLst>
            </a:custGeom>
            <a:grpFill/>
            <a:ln>
              <a:noFill/>
            </a:ln>
          </p:spPr>
          <p:txBody>
            <a:bodyPr/>
            <a:lstStyle/>
            <a:p>
              <a:endParaRPr/>
            </a:p>
          </p:txBody>
        </p:sp>
        <p:sp>
          <p:nvSpPr>
            <p:cNvPr id="63" name="Freeform 56"/>
            <p:cNvSpPr>
              <a:spLocks noEditPoints="1"/>
            </p:cNvSpPr>
            <p:nvPr/>
          </p:nvSpPr>
          <p:spPr bwMode="auto">
            <a:xfrm>
              <a:off x="2147888" y="6221413"/>
              <a:ext cx="157163" cy="147638"/>
            </a:xfrm>
            <a:custGeom>
              <a:avLst/>
              <a:gdLst/>
              <a:ahLst/>
              <a:cxnLst/>
              <a:rect l="l" t="t"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p:spPr>
          <p:txBody>
            <a:bodyPr/>
            <a:lstStyle/>
            <a:p>
              <a:endParaRPr/>
            </a:p>
          </p:txBody>
        </p:sp>
        <p:sp>
          <p:nvSpPr>
            <p:cNvPr id="64" name="Freeform 57"/>
            <p:cNvSpPr/>
            <p:nvPr/>
          </p:nvSpPr>
          <p:spPr bwMode="auto">
            <a:xfrm>
              <a:off x="504825" y="9525"/>
              <a:ext cx="233363" cy="5103813"/>
            </a:xfrm>
            <a:custGeom>
              <a:avLst/>
              <a:gdLst/>
              <a:ahLst/>
              <a:cxnLst/>
              <a:rect l="l" t="t"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p:spPr>
          <p:txBody>
            <a:bodyPr/>
            <a:lstStyle/>
            <a:p>
              <a:endParaRPr/>
            </a:p>
          </p:txBody>
        </p:sp>
        <p:sp>
          <p:nvSpPr>
            <p:cNvPr id="65" name="Freeform 58"/>
            <p:cNvSpPr>
              <a:spLocks noEditPoints="1"/>
            </p:cNvSpPr>
            <p:nvPr/>
          </p:nvSpPr>
          <p:spPr bwMode="auto">
            <a:xfrm>
              <a:off x="633413" y="5103813"/>
              <a:ext cx="185738" cy="185738"/>
            </a:xfrm>
            <a:custGeom>
              <a:avLst/>
              <a:gdLst/>
              <a:ahLst/>
              <a:cxnLst/>
              <a:rect l="l" t="t"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p:spPr>
          <p:txBody>
            <a:bodyPr/>
            <a:lstStyle/>
            <a:p>
              <a:endParaRPr/>
            </a:p>
          </p:txBody>
        </p:sp>
      </p:grpSp>
      <p:sp>
        <p:nvSpPr>
          <p:cNvPr id="2" name="Title 1"/>
          <p:cNvSpPr>
            <a:spLocks noGrp="1" noEditPoints="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noEditPoints="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a:t>Click to edit Master subtitle style</a:t>
            </a:r>
            <a:endParaRPr lang="en-US" dirty="0"/>
          </a:p>
        </p:txBody>
      </p:sp>
      <p:sp>
        <p:nvSpPr>
          <p:cNvPr id="4" name="Date Placeholder 3"/>
          <p:cNvSpPr>
            <a:spLocks noGrp="1" noEditPoints="1"/>
          </p:cNvSpPr>
          <p:nvPr>
            <p:ph type="dt" sz="half" idx="10"/>
          </p:nvPr>
        </p:nvSpPr>
        <p:spPr>
          <a:xfrm>
            <a:off x="7077511" y="5410201"/>
            <a:ext cx="2743200" cy="365125"/>
          </a:xfrm>
        </p:spPr>
        <p:txBody>
          <a:bodyPr/>
          <a:lstStyle/>
          <a:p>
            <a:fld id="{48A87A34-81AB-432B-8DAE-1953F412C126}" type="datetimeFigureOut">
              <a:rPr lang="en-US" dirty="0"/>
              <a:t>9/8/2025</a:t>
            </a:fld>
            <a:endParaRPr lang="en-US" dirty="0"/>
          </a:p>
        </p:txBody>
      </p:sp>
      <p:sp>
        <p:nvSpPr>
          <p:cNvPr id="5" name="Footer Placeholder 4"/>
          <p:cNvSpPr>
            <a:spLocks noGrp="1" noEditPoints="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noEditPoints="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noEditPoints="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noEditPoints="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noEditPoints="1"/>
          </p:cNvSpPr>
          <p:nvPr>
            <p:ph type="dt" sz="half" idx="10"/>
          </p:nvPr>
        </p:nvSpPr>
        <p:spPr/>
        <p:txBody>
          <a:bodyPr/>
          <a:lstStyle/>
          <a:p>
            <a:fld id="{48A87A34-81AB-432B-8DAE-1953F412C126}" type="datetimeFigureOut">
              <a:rPr lang="en-US" dirty="0"/>
              <a:t>9/8/2025</a:t>
            </a:fld>
            <a:endParaRPr lang="en-US" dirty="0"/>
          </a:p>
        </p:txBody>
      </p:sp>
      <p:sp>
        <p:nvSpPr>
          <p:cNvPr id="6" name="Footer Placeholder 5"/>
          <p:cNvSpPr>
            <a:spLocks noGrp="1" noEditPoints="1"/>
          </p:cNvSpPr>
          <p:nvPr>
            <p:ph type="ftr" sz="quarter" idx="11"/>
          </p:nvPr>
        </p:nvSpPr>
        <p:spPr/>
        <p:txBody>
          <a:bodyPr/>
          <a:lstStyle/>
          <a:p>
            <a:endParaRPr lang="en-US" dirty="0"/>
          </a:p>
        </p:txBody>
      </p:sp>
      <p:sp>
        <p:nvSpPr>
          <p:cNvPr id="7" name="Slide Number Placeholder 6"/>
          <p:cNvSpPr>
            <a:spLocks noGrp="1" noEditPoints="1"/>
          </p:cNvSpPr>
          <p:nvPr>
            <p:ph type="sldNum" sz="quarter" idx="12"/>
          </p:nvPr>
        </p:nvSpPr>
        <p:spPr/>
        <p:txBody>
          <a:bodyPr/>
          <a:lstStyle/>
          <a:p>
            <a:fld id="{6D22F896-40B5-4ADD-8801-0D06FADFA095}" type="slidenum">
              <a:rPr lang="en-US" dirty="0"/>
              <a:t>‹#›</a:t>
            </a:fld>
            <a:endParaRPr lang="en-US" dirty="0"/>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noEditPoints="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noEditPoints="1"/>
          </p:cNvSpPr>
          <p:nvPr>
            <p:ph type="dt" sz="half" idx="10"/>
          </p:nvPr>
        </p:nvSpPr>
        <p:spPr/>
        <p:txBody>
          <a:bodyPr/>
          <a:lstStyle/>
          <a:p>
            <a:fld id="{48A87A34-81AB-432B-8DAE-1953F412C126}" type="datetimeFigureOut">
              <a:rPr lang="en-US" dirty="0"/>
              <a:t>9/8/2025</a:t>
            </a:fld>
            <a:endParaRPr lang="en-US" dirty="0"/>
          </a:p>
        </p:txBody>
      </p:sp>
      <p:sp>
        <p:nvSpPr>
          <p:cNvPr id="6" name="Footer Placeholder 5"/>
          <p:cNvSpPr>
            <a:spLocks noGrp="1" noEditPoints="1"/>
          </p:cNvSpPr>
          <p:nvPr>
            <p:ph type="ftr" sz="quarter" idx="11"/>
          </p:nvPr>
        </p:nvSpPr>
        <p:spPr/>
        <p:txBody>
          <a:bodyPr/>
          <a:lstStyle/>
          <a:p>
            <a:endParaRPr lang="en-US" dirty="0"/>
          </a:p>
        </p:txBody>
      </p:sp>
      <p:sp>
        <p:nvSpPr>
          <p:cNvPr id="7" name="Slide Number Placeholder 6"/>
          <p:cNvSpPr>
            <a:spLocks noGrp="1" noEditPoints="1"/>
          </p:cNvSpPr>
          <p:nvPr>
            <p:ph type="sldNum" sz="quarter" idx="12"/>
          </p:nvPr>
        </p:nvSpPr>
        <p:spPr/>
        <p:txBody>
          <a:bodyPr/>
          <a:lstStyle/>
          <a:p>
            <a:fld id="{6D22F896-40B5-4ADD-8801-0D06FADFA095}" type="slidenum">
              <a:rPr lang="en-US" dirty="0"/>
              <a:t>‹#›</a:t>
            </a:fld>
            <a:endParaRPr lang="en-US" dirty="0"/>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noEditPoints="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noEditPoints="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noEditPoints="1"/>
          </p:cNvSpPr>
          <p:nvPr>
            <p:ph type="dt" sz="half" idx="10"/>
          </p:nvPr>
        </p:nvSpPr>
        <p:spPr/>
        <p:txBody>
          <a:bodyPr/>
          <a:lstStyle/>
          <a:p>
            <a:fld id="{48A87A34-81AB-432B-8DAE-1953F412C126}" type="datetimeFigureOut">
              <a:rPr lang="en-US" dirty="0"/>
              <a:t>9/8/2025</a:t>
            </a:fld>
            <a:endParaRPr lang="en-US" dirty="0"/>
          </a:p>
        </p:txBody>
      </p:sp>
      <p:sp>
        <p:nvSpPr>
          <p:cNvPr id="6" name="Footer Placeholder 5"/>
          <p:cNvSpPr>
            <a:spLocks noGrp="1" noEditPoints="1"/>
          </p:cNvSpPr>
          <p:nvPr>
            <p:ph type="ftr" sz="quarter" idx="11"/>
          </p:nvPr>
        </p:nvSpPr>
        <p:spPr/>
        <p:txBody>
          <a:bodyPr/>
          <a:lstStyle/>
          <a:p>
            <a:endParaRPr lang="en-US" dirty="0"/>
          </a:p>
        </p:txBody>
      </p:sp>
      <p:sp>
        <p:nvSpPr>
          <p:cNvPr id="7" name="Slide Number Placeholder 6"/>
          <p:cNvSpPr>
            <a:spLocks noGrp="1" noEditPoints="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a:r>
              <a:rPr lang="en-US" sz="8000" dirty="0">
                <a:solidFill>
                  <a:schemeClr val="tx1"/>
                </a:solidFill>
                <a:effectLst/>
              </a:rPr>
              <a:t>”</a:t>
            </a:r>
          </a:p>
        </p:txBody>
      </p:sp>
    </p:spTree>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noEditPoints="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noEditPoints="1"/>
          </p:cNvSpPr>
          <p:nvPr>
            <p:ph type="dt" sz="half" idx="10"/>
          </p:nvPr>
        </p:nvSpPr>
        <p:spPr/>
        <p:txBody>
          <a:bodyPr/>
          <a:lstStyle/>
          <a:p>
            <a:fld id="{48A87A34-81AB-432B-8DAE-1953F412C126}" type="datetimeFigureOut">
              <a:rPr lang="en-US" dirty="0"/>
              <a:t>9/8/2025</a:t>
            </a:fld>
            <a:endParaRPr lang="en-US" dirty="0"/>
          </a:p>
        </p:txBody>
      </p:sp>
      <p:sp>
        <p:nvSpPr>
          <p:cNvPr id="6" name="Footer Placeholder 5"/>
          <p:cNvSpPr>
            <a:spLocks noGrp="1" noEditPoints="1"/>
          </p:cNvSpPr>
          <p:nvPr>
            <p:ph type="ftr" sz="quarter" idx="11"/>
          </p:nvPr>
        </p:nvSpPr>
        <p:spPr/>
        <p:txBody>
          <a:bodyPr/>
          <a:lstStyle/>
          <a:p>
            <a:endParaRPr lang="en-US" dirty="0"/>
          </a:p>
        </p:txBody>
      </p:sp>
      <p:sp>
        <p:nvSpPr>
          <p:cNvPr id="7" name="Slide Number Placeholder 6"/>
          <p:cNvSpPr>
            <a:spLocks noGrp="1" noEditPoints="1"/>
          </p:cNvSpPr>
          <p:nvPr>
            <p:ph type="sldNum" sz="quarter" idx="12"/>
          </p:nvPr>
        </p:nvSpPr>
        <p:spPr/>
        <p:txBody>
          <a:bodyPr/>
          <a:lstStyle/>
          <a:p>
            <a:fld id="{6D22F896-40B5-4ADD-8801-0D06FADFA095}" type="slidenum">
              <a:rPr lang="en-US" dirty="0"/>
              <a:t>‹#›</a:t>
            </a:fld>
            <a:endParaRPr lang="en-US" dirty="0"/>
          </a:p>
        </p:txBody>
      </p:sp>
    </p:spTree>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noEditPoints="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noEditPoints="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noEditPoints="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noEditPoints="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noEditPoints="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noEditPoints="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noEditPoints="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noEditPoints="1"/>
          </p:cNvSpPr>
          <p:nvPr>
            <p:ph type="dt" sz="half" idx="10"/>
          </p:nvPr>
        </p:nvSpPr>
        <p:spPr/>
        <p:txBody>
          <a:bodyPr/>
          <a:lstStyle/>
          <a:p>
            <a:fld id="{48A87A34-81AB-432B-8DAE-1953F412C126}" type="datetimeFigureOut">
              <a:rPr lang="en-US" dirty="0"/>
              <a:t>9/8/2025</a:t>
            </a:fld>
            <a:endParaRPr lang="en-US" dirty="0"/>
          </a:p>
        </p:txBody>
      </p:sp>
      <p:sp>
        <p:nvSpPr>
          <p:cNvPr id="4" name="Footer Placeholder 3"/>
          <p:cNvSpPr>
            <a:spLocks noGrp="1" noEditPoints="1"/>
          </p:cNvSpPr>
          <p:nvPr>
            <p:ph type="ftr" sz="quarter" idx="11"/>
          </p:nvPr>
        </p:nvSpPr>
        <p:spPr/>
        <p:txBody>
          <a:bodyPr/>
          <a:lstStyle/>
          <a:p>
            <a:endParaRPr lang="en-US" dirty="0"/>
          </a:p>
        </p:txBody>
      </p:sp>
      <p:sp>
        <p:nvSpPr>
          <p:cNvPr id="5" name="Slide Number Placeholder 4"/>
          <p:cNvSpPr>
            <a:spLocks noGrp="1" noEditPoints="1"/>
          </p:cNvSpPr>
          <p:nvPr>
            <p:ph type="sldNum" sz="quarter" idx="12"/>
          </p:nvPr>
        </p:nvSpPr>
        <p:spPr/>
        <p:txBody>
          <a:bodyPr/>
          <a:lstStyle/>
          <a:p>
            <a:fld id="{6D22F896-40B5-4ADD-8801-0D06FADFA095}" type="slidenum">
              <a:rPr lang="en-US" dirty="0"/>
              <a:t>‹#›</a:t>
            </a:fld>
            <a:endParaRPr lang="en-US" dirty="0"/>
          </a:p>
        </p:txBody>
      </p:sp>
    </p:spTree>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noEditPoints="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noEditPoints="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noEditPoints="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noEditPoints="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noEditPoints="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noEditPoints="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noEditPoints="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noEditPoints="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noEditPoints="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noEditPoints="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noEditPoints="1"/>
          </p:cNvSpPr>
          <p:nvPr>
            <p:ph type="dt" sz="half" idx="10"/>
          </p:nvPr>
        </p:nvSpPr>
        <p:spPr/>
        <p:txBody>
          <a:bodyPr/>
          <a:lstStyle/>
          <a:p>
            <a:fld id="{48A87A34-81AB-432B-8DAE-1953F412C126}" type="datetimeFigureOut">
              <a:rPr lang="en-US" dirty="0"/>
              <a:t>9/8/2025</a:t>
            </a:fld>
            <a:endParaRPr lang="en-US" dirty="0"/>
          </a:p>
        </p:txBody>
      </p:sp>
      <p:sp>
        <p:nvSpPr>
          <p:cNvPr id="4" name="Footer Placeholder 3"/>
          <p:cNvSpPr>
            <a:spLocks noGrp="1" noEditPoints="1"/>
          </p:cNvSpPr>
          <p:nvPr>
            <p:ph type="ftr" sz="quarter" idx="11"/>
          </p:nvPr>
        </p:nvSpPr>
        <p:spPr/>
        <p:txBody>
          <a:bodyPr/>
          <a:lstStyle/>
          <a:p>
            <a:endParaRPr lang="en-US" dirty="0"/>
          </a:p>
        </p:txBody>
      </p:sp>
      <p:sp>
        <p:nvSpPr>
          <p:cNvPr id="5" name="Slide Number Placeholder 4"/>
          <p:cNvSpPr>
            <a:spLocks noGrp="1" noEditPoints="1"/>
          </p:cNvSpPr>
          <p:nvPr>
            <p:ph type="sldNum" sz="quarter" idx="12"/>
          </p:nvPr>
        </p:nvSpPr>
        <p:spPr/>
        <p:txBody>
          <a:bodyPr/>
          <a:lstStyle/>
          <a:p>
            <a:fld id="{6D22F896-40B5-4ADD-8801-0D06FADFA095}" type="slidenum">
              <a:rPr lang="en-US" dirty="0"/>
              <a:t>‹#›</a:t>
            </a:fld>
            <a:endParaRPr lang="en-US" dirty="0"/>
          </a:p>
        </p:txBody>
      </p:sp>
    </p:spTree>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noEditPoints="1"/>
          </p:cNvSpPr>
          <p:nvPr>
            <p:ph type="title"/>
          </p:nvPr>
        </p:nvSpPr>
        <p:spPr/>
        <p:txBody>
          <a:bodyPr/>
          <a:lstStyle/>
          <a:p>
            <a:r>
              <a:rPr lang="en-US"/>
              <a:t>Click to edit Master title style</a:t>
            </a:r>
            <a:endParaRPr lang="en-US" dirty="0"/>
          </a:p>
        </p:txBody>
      </p:sp>
      <p:sp>
        <p:nvSpPr>
          <p:cNvPr id="3" name="Vertical Text Placeholder 2"/>
          <p:cNvSpPr>
            <a:spLocks noGrp="1" noEditPoints="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noEditPoints="1"/>
          </p:cNvSpPr>
          <p:nvPr>
            <p:ph type="dt" sz="half" idx="10"/>
          </p:nvPr>
        </p:nvSpPr>
        <p:spPr/>
        <p:txBody>
          <a:bodyPr/>
          <a:lstStyle/>
          <a:p>
            <a:fld id="{48A87A34-81AB-432B-8DAE-1953F412C126}" type="datetimeFigureOut">
              <a:rPr lang="en-US" dirty="0"/>
              <a:t>9/8/2025</a:t>
            </a:fld>
            <a:endParaRPr lang="en-US" dirty="0"/>
          </a:p>
        </p:txBody>
      </p:sp>
      <p:sp>
        <p:nvSpPr>
          <p:cNvPr id="5" name="Footer Placeholder 4"/>
          <p:cNvSpPr>
            <a:spLocks noGrp="1" noEditPoints="1"/>
          </p:cNvSpPr>
          <p:nvPr>
            <p:ph type="ftr" sz="quarter" idx="11"/>
          </p:nvPr>
        </p:nvSpPr>
        <p:spPr/>
        <p:txBody>
          <a:bodyPr/>
          <a:lstStyle/>
          <a:p>
            <a:endParaRPr lang="en-US" dirty="0"/>
          </a:p>
        </p:txBody>
      </p:sp>
      <p:sp>
        <p:nvSpPr>
          <p:cNvPr id="6" name="Slide Number Placeholder 5"/>
          <p:cNvSpPr>
            <a:spLocks noGrp="1" noEditPoints="1"/>
          </p:cNvSpPr>
          <p:nvPr>
            <p:ph type="sldNum" sz="quarter" idx="12"/>
          </p:nvPr>
        </p:nvSpPr>
        <p:spPr/>
        <p:txBody>
          <a:bodyPr/>
          <a:lstStyle/>
          <a:p>
            <a:fld id="{6D22F896-40B5-4ADD-8801-0D06FADFA095}" type="slidenum">
              <a:rPr lang="en-US" dirty="0"/>
              <a:t>‹#›</a:t>
            </a:fld>
            <a:endParaRPr lang="en-US" dirty="0"/>
          </a:p>
        </p:txBody>
      </p:sp>
    </p:spTree>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noEditPoints="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noEditPoints="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noEditPoints="1"/>
          </p:cNvSpPr>
          <p:nvPr>
            <p:ph type="dt" sz="half" idx="10"/>
          </p:nvPr>
        </p:nvSpPr>
        <p:spPr/>
        <p:txBody>
          <a:bodyPr/>
          <a:lstStyle/>
          <a:p>
            <a:fld id="{48A87A34-81AB-432B-8DAE-1953F412C126}" type="datetimeFigureOut">
              <a:rPr lang="en-US" dirty="0"/>
              <a:t>9/8/2025</a:t>
            </a:fld>
            <a:endParaRPr lang="en-US" dirty="0"/>
          </a:p>
        </p:txBody>
      </p:sp>
      <p:sp>
        <p:nvSpPr>
          <p:cNvPr id="5" name="Footer Placeholder 4"/>
          <p:cNvSpPr>
            <a:spLocks noGrp="1" noEditPoints="1"/>
          </p:cNvSpPr>
          <p:nvPr>
            <p:ph type="ftr" sz="quarter" idx="11"/>
          </p:nvPr>
        </p:nvSpPr>
        <p:spPr/>
        <p:txBody>
          <a:bodyPr/>
          <a:lstStyle/>
          <a:p>
            <a:endParaRPr lang="en-US" dirty="0"/>
          </a:p>
        </p:txBody>
      </p:sp>
      <p:sp>
        <p:nvSpPr>
          <p:cNvPr id="6" name="Slide Number Placeholder 5"/>
          <p:cNvSpPr>
            <a:spLocks noGrp="1" noEditPoints="1"/>
          </p:cNvSpPr>
          <p:nvPr>
            <p:ph type="sldNum" sz="quarter" idx="12"/>
          </p:nvPr>
        </p:nvSpPr>
        <p:spPr/>
        <p:txBody>
          <a:bodyPr/>
          <a:lstStyle/>
          <a:p>
            <a:fld id="{6D22F896-40B5-4ADD-8801-0D06FADFA095}" type="slidenum">
              <a:rPr lang="en-US" dirty="0"/>
              <a:t>‹#›</a:t>
            </a:fld>
            <a:endParaRPr lang="en-US" dirty="0"/>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noEditPoints="1"/>
          </p:cNvSpPr>
          <p:nvPr>
            <p:ph type="title"/>
          </p:nvPr>
        </p:nvSpPr>
        <p:spPr/>
        <p:txBody>
          <a:bodyPr/>
          <a:lstStyle/>
          <a:p>
            <a:r>
              <a:rPr lang="en-US"/>
              <a:t>Click to edit Master title style</a:t>
            </a:r>
            <a:endParaRPr lang="en-US" dirty="0"/>
          </a:p>
        </p:txBody>
      </p:sp>
      <p:sp>
        <p:nvSpPr>
          <p:cNvPr id="3" name="Content Placeholder 2"/>
          <p:cNvSpPr>
            <a:spLocks noGrp="1" noEditPoints="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noEditPoints="1"/>
          </p:cNvSpPr>
          <p:nvPr>
            <p:ph type="dt" sz="half" idx="10"/>
          </p:nvPr>
        </p:nvSpPr>
        <p:spPr/>
        <p:txBody>
          <a:bodyPr/>
          <a:lstStyle/>
          <a:p>
            <a:fld id="{48A87A34-81AB-432B-8DAE-1953F412C126}" type="datetimeFigureOut">
              <a:rPr lang="en-US" dirty="0"/>
              <a:t>9/8/2025</a:t>
            </a:fld>
            <a:endParaRPr lang="en-US" dirty="0"/>
          </a:p>
        </p:txBody>
      </p:sp>
      <p:sp>
        <p:nvSpPr>
          <p:cNvPr id="5" name="Footer Placeholder 4"/>
          <p:cNvSpPr>
            <a:spLocks noGrp="1" noEditPoints="1"/>
          </p:cNvSpPr>
          <p:nvPr>
            <p:ph type="ftr" sz="quarter" idx="11"/>
          </p:nvPr>
        </p:nvSpPr>
        <p:spPr/>
        <p:txBody>
          <a:bodyPr/>
          <a:lstStyle/>
          <a:p>
            <a:endParaRPr lang="en-US" dirty="0"/>
          </a:p>
        </p:txBody>
      </p:sp>
      <p:sp>
        <p:nvSpPr>
          <p:cNvPr id="6" name="Slide Number Placeholder 5"/>
          <p:cNvSpPr>
            <a:spLocks noGrp="1" noEditPoints="1"/>
          </p:cNvSpPr>
          <p:nvPr>
            <p:ph type="sldNum" sz="quarter" idx="12"/>
          </p:nvPr>
        </p:nvSpPr>
        <p:spPr/>
        <p:txBody>
          <a:bodyPr/>
          <a:lstStyle/>
          <a:p>
            <a:fld id="{6D22F896-40B5-4ADD-8801-0D06FADFA095}" type="slidenum">
              <a:rPr lang="en-US" dirty="0"/>
              <a:t>‹#›</a:t>
            </a:fld>
            <a:endParaRPr lang="en-US" dirty="0"/>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noEditPoints="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noEditPoints="1"/>
          </p:cNvSpPr>
          <p:nvPr>
            <p:ph type="dt" sz="half" idx="10"/>
          </p:nvPr>
        </p:nvSpPr>
        <p:spPr/>
        <p:txBody>
          <a:bodyPr/>
          <a:lstStyle/>
          <a:p>
            <a:fld id="{48A87A34-81AB-432B-8DAE-1953F412C126}" type="datetimeFigureOut">
              <a:rPr lang="en-US" dirty="0"/>
              <a:t>9/8/2025</a:t>
            </a:fld>
            <a:endParaRPr lang="en-US" dirty="0"/>
          </a:p>
        </p:txBody>
      </p:sp>
      <p:sp>
        <p:nvSpPr>
          <p:cNvPr id="5" name="Footer Placeholder 4"/>
          <p:cNvSpPr>
            <a:spLocks noGrp="1" noEditPoints="1"/>
          </p:cNvSpPr>
          <p:nvPr>
            <p:ph type="ftr" sz="quarter" idx="11"/>
          </p:nvPr>
        </p:nvSpPr>
        <p:spPr/>
        <p:txBody>
          <a:bodyPr/>
          <a:lstStyle/>
          <a:p>
            <a:endParaRPr lang="en-US" dirty="0"/>
          </a:p>
        </p:txBody>
      </p:sp>
      <p:sp>
        <p:nvSpPr>
          <p:cNvPr id="6" name="Slide Number Placeholder 5"/>
          <p:cNvSpPr>
            <a:spLocks noGrp="1" noEditPoints="1"/>
          </p:cNvSpPr>
          <p:nvPr>
            <p:ph type="sldNum" sz="quarter" idx="12"/>
          </p:nvPr>
        </p:nvSpPr>
        <p:spPr/>
        <p:txBody>
          <a:bodyPr/>
          <a:lstStyle/>
          <a:p>
            <a:fld id="{6D22F896-40B5-4ADD-8801-0D06FADFA095}" type="slidenum">
              <a:rPr lang="en-US" dirty="0"/>
              <a:t>‹#›</a:t>
            </a:fld>
            <a:endParaRPr lang="en-US" dirty="0"/>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noEditPoints="1"/>
          </p:cNvSpPr>
          <p:nvPr>
            <p:ph type="title"/>
          </p:nvPr>
        </p:nvSpPr>
        <p:spPr/>
        <p:txBody>
          <a:bodyPr/>
          <a:lstStyle/>
          <a:p>
            <a:r>
              <a:rPr lang="en-US"/>
              <a:t>Click to edit Master title style</a:t>
            </a:r>
            <a:endParaRPr lang="en-US" dirty="0"/>
          </a:p>
        </p:txBody>
      </p:sp>
      <p:sp>
        <p:nvSpPr>
          <p:cNvPr id="3" name="Content Placeholder 2"/>
          <p:cNvSpPr>
            <a:spLocks noGrp="1" noEditPoints="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noEditPoints="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noEditPoints="1"/>
          </p:cNvSpPr>
          <p:nvPr>
            <p:ph type="dt" sz="half" idx="10"/>
          </p:nvPr>
        </p:nvSpPr>
        <p:spPr/>
        <p:txBody>
          <a:bodyPr/>
          <a:lstStyle/>
          <a:p>
            <a:fld id="{48A87A34-81AB-432B-8DAE-1953F412C126}" type="datetimeFigureOut">
              <a:rPr lang="en-US" dirty="0"/>
              <a:t>9/8/2025</a:t>
            </a:fld>
            <a:endParaRPr lang="en-US" dirty="0"/>
          </a:p>
        </p:txBody>
      </p:sp>
      <p:sp>
        <p:nvSpPr>
          <p:cNvPr id="6" name="Footer Placeholder 5"/>
          <p:cNvSpPr>
            <a:spLocks noGrp="1" noEditPoints="1"/>
          </p:cNvSpPr>
          <p:nvPr>
            <p:ph type="ftr" sz="quarter" idx="11"/>
          </p:nvPr>
        </p:nvSpPr>
        <p:spPr/>
        <p:txBody>
          <a:bodyPr/>
          <a:lstStyle/>
          <a:p>
            <a:endParaRPr lang="en-US" dirty="0"/>
          </a:p>
        </p:txBody>
      </p:sp>
      <p:sp>
        <p:nvSpPr>
          <p:cNvPr id="7" name="Slide Number Placeholder 6"/>
          <p:cNvSpPr>
            <a:spLocks noGrp="1" noEditPoints="1"/>
          </p:cNvSpPr>
          <p:nvPr>
            <p:ph type="sldNum" sz="quarter" idx="12"/>
          </p:nvPr>
        </p:nvSpPr>
        <p:spPr/>
        <p:txBody>
          <a:bodyPr/>
          <a:lstStyle/>
          <a:p>
            <a:fld id="{6D22F896-40B5-4ADD-8801-0D06FADFA095}" type="slidenum">
              <a:rPr lang="en-US" dirty="0"/>
              <a:t>‹#›</a:t>
            </a:fld>
            <a:endParaRPr lang="en-US" dirty="0"/>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noEditPoints="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noEditPoints="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noEditPoints="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noEditPoints="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noEditPoints="1"/>
          </p:cNvSpPr>
          <p:nvPr>
            <p:ph type="dt" sz="half" idx="10"/>
          </p:nvPr>
        </p:nvSpPr>
        <p:spPr/>
        <p:txBody>
          <a:bodyPr/>
          <a:lstStyle/>
          <a:p>
            <a:fld id="{48A87A34-81AB-432B-8DAE-1953F412C126}" type="datetimeFigureOut">
              <a:rPr lang="en-US" dirty="0"/>
              <a:t>9/8/2025</a:t>
            </a:fld>
            <a:endParaRPr lang="en-US" dirty="0"/>
          </a:p>
        </p:txBody>
      </p:sp>
      <p:sp>
        <p:nvSpPr>
          <p:cNvPr id="8" name="Footer Placeholder 7"/>
          <p:cNvSpPr>
            <a:spLocks noGrp="1" noEditPoints="1"/>
          </p:cNvSpPr>
          <p:nvPr>
            <p:ph type="ftr" sz="quarter" idx="11"/>
          </p:nvPr>
        </p:nvSpPr>
        <p:spPr/>
        <p:txBody>
          <a:bodyPr/>
          <a:lstStyle/>
          <a:p>
            <a:endParaRPr lang="en-US" dirty="0"/>
          </a:p>
        </p:txBody>
      </p:sp>
      <p:sp>
        <p:nvSpPr>
          <p:cNvPr id="9" name="Slide Number Placeholder 8"/>
          <p:cNvSpPr>
            <a:spLocks noGrp="1" noEditPoints="1"/>
          </p:cNvSpPr>
          <p:nvPr>
            <p:ph type="sldNum" sz="quarter" idx="12"/>
          </p:nvPr>
        </p:nvSpPr>
        <p:spPr/>
        <p:txBody>
          <a:bodyPr/>
          <a:lstStyle/>
          <a:p>
            <a:fld id="{6D22F896-40B5-4ADD-8801-0D06FADFA095}" type="slidenum">
              <a:rPr lang="en-US" dirty="0"/>
              <a:t>‹#›</a:t>
            </a:fld>
            <a:endParaRPr lang="en-US" dirty="0"/>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noEditPoints="1"/>
          </p:cNvSpPr>
          <p:nvPr>
            <p:ph type="title"/>
          </p:nvPr>
        </p:nvSpPr>
        <p:spPr/>
        <p:txBody>
          <a:bodyPr/>
          <a:lstStyle/>
          <a:p>
            <a:r>
              <a:rPr lang="en-US"/>
              <a:t>Click to edit Master title style</a:t>
            </a:r>
            <a:endParaRPr lang="en-US" dirty="0"/>
          </a:p>
        </p:txBody>
      </p:sp>
      <p:sp>
        <p:nvSpPr>
          <p:cNvPr id="3" name="Date Placeholder 2"/>
          <p:cNvSpPr>
            <a:spLocks noGrp="1" noEditPoints="1"/>
          </p:cNvSpPr>
          <p:nvPr>
            <p:ph type="dt" sz="half" idx="10"/>
          </p:nvPr>
        </p:nvSpPr>
        <p:spPr/>
        <p:txBody>
          <a:bodyPr/>
          <a:lstStyle/>
          <a:p>
            <a:fld id="{48A87A34-81AB-432B-8DAE-1953F412C126}" type="datetimeFigureOut">
              <a:rPr lang="en-US" dirty="0"/>
              <a:t>9/8/2025</a:t>
            </a:fld>
            <a:endParaRPr lang="en-US" dirty="0"/>
          </a:p>
        </p:txBody>
      </p:sp>
      <p:sp>
        <p:nvSpPr>
          <p:cNvPr id="4" name="Footer Placeholder 3"/>
          <p:cNvSpPr>
            <a:spLocks noGrp="1" noEditPoints="1"/>
          </p:cNvSpPr>
          <p:nvPr>
            <p:ph type="ftr" sz="quarter" idx="11"/>
          </p:nvPr>
        </p:nvSpPr>
        <p:spPr/>
        <p:txBody>
          <a:bodyPr/>
          <a:lstStyle/>
          <a:p>
            <a:endParaRPr lang="en-US" dirty="0"/>
          </a:p>
        </p:txBody>
      </p:sp>
      <p:sp>
        <p:nvSpPr>
          <p:cNvPr id="5" name="Slide Number Placeholder 4"/>
          <p:cNvSpPr>
            <a:spLocks noGrp="1" noEditPoints="1"/>
          </p:cNvSpPr>
          <p:nvPr>
            <p:ph type="sldNum" sz="quarter" idx="12"/>
          </p:nvPr>
        </p:nvSpPr>
        <p:spPr/>
        <p:txBody>
          <a:bodyPr/>
          <a:lstStyle/>
          <a:p>
            <a:fld id="{6D22F896-40B5-4ADD-8801-0D06FADFA095}" type="slidenum">
              <a:rPr lang="en-US" dirty="0"/>
              <a:t>‹#›</a:t>
            </a:fld>
            <a:endParaRPr lang="en-US" dirty="0"/>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noEditPoints="1"/>
          </p:cNvSpPr>
          <p:nvPr>
            <p:ph type="dt" sz="half" idx="10"/>
          </p:nvPr>
        </p:nvSpPr>
        <p:spPr/>
        <p:txBody>
          <a:bodyPr/>
          <a:lstStyle/>
          <a:p>
            <a:fld id="{48A87A34-81AB-432B-8DAE-1953F412C126}" type="datetimeFigureOut">
              <a:rPr lang="en-US" dirty="0"/>
              <a:t>9/8/2025</a:t>
            </a:fld>
            <a:endParaRPr lang="en-US" dirty="0"/>
          </a:p>
        </p:txBody>
      </p:sp>
      <p:sp>
        <p:nvSpPr>
          <p:cNvPr id="3" name="Footer Placeholder 2"/>
          <p:cNvSpPr>
            <a:spLocks noGrp="1" noEditPoints="1"/>
          </p:cNvSpPr>
          <p:nvPr>
            <p:ph type="ftr" sz="quarter" idx="11"/>
          </p:nvPr>
        </p:nvSpPr>
        <p:spPr/>
        <p:txBody>
          <a:bodyPr/>
          <a:lstStyle/>
          <a:p>
            <a:endParaRPr lang="en-US" dirty="0"/>
          </a:p>
        </p:txBody>
      </p:sp>
      <p:sp>
        <p:nvSpPr>
          <p:cNvPr id="4" name="Slide Number Placeholder 3"/>
          <p:cNvSpPr>
            <a:spLocks noGrp="1" noEditPoints="1"/>
          </p:cNvSpPr>
          <p:nvPr>
            <p:ph type="sldNum" sz="quarter" idx="12"/>
          </p:nvPr>
        </p:nvSpPr>
        <p:spPr/>
        <p:txBody>
          <a:bodyPr/>
          <a:lstStyle/>
          <a:p>
            <a:fld id="{6D22F896-40B5-4ADD-8801-0D06FADFA095}" type="slidenum">
              <a:rPr lang="en-US" dirty="0"/>
              <a:t>‹#›</a:t>
            </a:fld>
            <a:endParaRPr lang="en-US" dirty="0"/>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noEditPoints="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noEditPoints="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noEditPoints="1"/>
          </p:cNvSpPr>
          <p:nvPr>
            <p:ph type="dt" sz="half" idx="10"/>
          </p:nvPr>
        </p:nvSpPr>
        <p:spPr/>
        <p:txBody>
          <a:bodyPr/>
          <a:lstStyle/>
          <a:p>
            <a:fld id="{48A87A34-81AB-432B-8DAE-1953F412C126}" type="datetimeFigureOut">
              <a:rPr lang="en-US" dirty="0"/>
              <a:t>9/8/2025</a:t>
            </a:fld>
            <a:endParaRPr lang="en-US" dirty="0"/>
          </a:p>
        </p:txBody>
      </p:sp>
      <p:sp>
        <p:nvSpPr>
          <p:cNvPr id="6" name="Footer Placeholder 5"/>
          <p:cNvSpPr>
            <a:spLocks noGrp="1" noEditPoints="1"/>
          </p:cNvSpPr>
          <p:nvPr>
            <p:ph type="ftr" sz="quarter" idx="11"/>
          </p:nvPr>
        </p:nvSpPr>
        <p:spPr/>
        <p:txBody>
          <a:bodyPr/>
          <a:lstStyle/>
          <a:p>
            <a:endParaRPr lang="en-US" dirty="0"/>
          </a:p>
        </p:txBody>
      </p:sp>
      <p:sp>
        <p:nvSpPr>
          <p:cNvPr id="7" name="Slide Number Placeholder 6"/>
          <p:cNvSpPr>
            <a:spLocks noGrp="1" noEditPoints="1"/>
          </p:cNvSpPr>
          <p:nvPr>
            <p:ph type="sldNum" sz="quarter" idx="12"/>
          </p:nvPr>
        </p:nvSpPr>
        <p:spPr/>
        <p:txBody>
          <a:bodyPr/>
          <a:lstStyle/>
          <a:p>
            <a:fld id="{6D22F896-40B5-4ADD-8801-0D06FADFA095}" type="slidenum">
              <a:rPr lang="en-US" dirty="0"/>
              <a:t>‹#›</a:t>
            </a:fld>
            <a:endParaRPr lang="en-US" dirty="0"/>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noEditPoints="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a:t>Click icon to add picture</a:t>
            </a:r>
            <a:endParaRPr lang="en-US" dirty="0"/>
          </a:p>
        </p:txBody>
      </p:sp>
      <p:sp>
        <p:nvSpPr>
          <p:cNvPr id="4" name="Text Placeholder 3"/>
          <p:cNvSpPr>
            <a:spLocks noGrp="1" noEditPoints="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noEditPoints="1"/>
          </p:cNvSpPr>
          <p:nvPr>
            <p:ph type="dt" sz="half" idx="10"/>
          </p:nvPr>
        </p:nvSpPr>
        <p:spPr/>
        <p:txBody>
          <a:bodyPr/>
          <a:lstStyle/>
          <a:p>
            <a:fld id="{48A87A34-81AB-432B-8DAE-1953F412C126}" type="datetimeFigureOut">
              <a:rPr lang="en-US" dirty="0"/>
              <a:t>9/8/2025</a:t>
            </a:fld>
            <a:endParaRPr lang="en-US" dirty="0"/>
          </a:p>
        </p:txBody>
      </p:sp>
      <p:sp>
        <p:nvSpPr>
          <p:cNvPr id="6" name="Footer Placeholder 5"/>
          <p:cNvSpPr>
            <a:spLocks noGrp="1" noEditPoints="1"/>
          </p:cNvSpPr>
          <p:nvPr>
            <p:ph type="ftr" sz="quarter" idx="11"/>
          </p:nvPr>
        </p:nvSpPr>
        <p:spPr/>
        <p:txBody>
          <a:bodyPr/>
          <a:lstStyle/>
          <a:p>
            <a:endParaRPr lang="en-US" dirty="0"/>
          </a:p>
        </p:txBody>
      </p:sp>
      <p:sp>
        <p:nvSpPr>
          <p:cNvPr id="7" name="Slide Number Placeholder 6"/>
          <p:cNvSpPr>
            <a:spLocks noGrp="1" noEditPoints="1"/>
          </p:cNvSpPr>
          <p:nvPr>
            <p:ph type="sldNum" sz="quarter" idx="12"/>
          </p:nvPr>
        </p:nvSpPr>
        <p:spPr/>
        <p:txBody>
          <a:bodyPr/>
          <a:lstStyle/>
          <a:p>
            <a:fld id="{6D22F896-40B5-4ADD-8801-0D06FADFA095}" type="slidenum">
              <a:rPr lang="en-US" dirty="0"/>
              <a:t>‹#›</a:t>
            </a:fld>
            <a:endParaRPr lang="en-US" dirty="0"/>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blip>
          <a:srcRect/>
          <a:stretch>
            <a:fillRect/>
          </a:stretch>
        </p:blipFill>
        <p:spPr bwMode="auto">
          <a:xfrm>
            <a:off x="0" y="-1"/>
            <a:ext cx="12192003" cy="6858001"/>
          </a:xfrm>
          <a:prstGeom prst="rect">
            <a:avLst/>
          </a:prstGeom>
          <a:noFill/>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p:spPr>
            <p:txBody>
              <a:bodyPr/>
              <a:lstStyle/>
              <a:p>
                <a:endParaRPr/>
              </a:p>
            </p:txBody>
          </p:sp>
          <p:sp>
            <p:nvSpPr>
              <p:cNvPr id="22" name="Freeform 6"/>
              <p:cNvSpPr>
                <a:spLocks noEditPoints="1"/>
              </p:cNvSpPr>
              <p:nvPr/>
            </p:nvSpPr>
            <p:spPr bwMode="auto">
              <a:xfrm>
                <a:off x="33337" y="2176463"/>
                <a:ext cx="190500" cy="190500"/>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p:spPr>
            <p:txBody>
              <a:bodyPr/>
              <a:lstStyle/>
              <a:p>
                <a:endParaRPr/>
              </a:p>
            </p:txBody>
          </p:sp>
          <p:sp>
            <p:nvSpPr>
              <p:cNvPr id="23" name="Freeform 7"/>
              <p:cNvSpPr>
                <a:spLocks noEditPoints="1"/>
              </p:cNvSpPr>
              <p:nvPr/>
            </p:nvSpPr>
            <p:spPr bwMode="auto">
              <a:xfrm>
                <a:off x="28575" y="4021138"/>
                <a:ext cx="190500" cy="188913"/>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p:spPr>
            <p:txBody>
              <a:bodyPr/>
              <a:lstStyle/>
              <a:p>
                <a:endParaRPr/>
              </a:p>
            </p:txBody>
          </p:sp>
          <p:sp>
            <p:nvSpPr>
              <p:cNvPr id="24" name="Freeform 8"/>
              <p:cNvSpPr/>
              <p:nvPr/>
            </p:nvSpPr>
            <p:spPr bwMode="auto">
              <a:xfrm>
                <a:off x="200025" y="4763"/>
                <a:ext cx="369888" cy="1811338"/>
              </a:xfrm>
              <a:custGeom>
                <a:avLst/>
                <a:gdLst/>
                <a:ahLst/>
                <a:cxnLst/>
                <a:rect l="l" t="t" r="r" b="b"/>
                <a:pathLst>
                  <a:path w="233" h="1141">
                    <a:moveTo>
                      <a:pt x="218" y="1141"/>
                    </a:moveTo>
                    <a:lnTo>
                      <a:pt x="0" y="626"/>
                    </a:lnTo>
                    <a:lnTo>
                      <a:pt x="0" y="0"/>
                    </a:lnTo>
                    <a:lnTo>
                      <a:pt x="15" y="0"/>
                    </a:lnTo>
                    <a:lnTo>
                      <a:pt x="15" y="623"/>
                    </a:lnTo>
                    <a:lnTo>
                      <a:pt x="233" y="1135"/>
                    </a:lnTo>
                    <a:lnTo>
                      <a:pt x="218" y="1141"/>
                    </a:lnTo>
                    <a:close/>
                  </a:path>
                </a:pathLst>
              </a:custGeom>
              <a:grpFill/>
              <a:ln>
                <a:noFill/>
              </a:ln>
            </p:spPr>
            <p:txBody>
              <a:bodyPr/>
              <a:lstStyle/>
              <a:p>
                <a:endParaRPr/>
              </a:p>
            </p:txBody>
          </p:sp>
          <p:sp>
            <p:nvSpPr>
              <p:cNvPr id="25" name="Freeform 9"/>
              <p:cNvSpPr>
                <a:spLocks noEditPoints="1"/>
              </p:cNvSpPr>
              <p:nvPr/>
            </p:nvSpPr>
            <p:spPr bwMode="auto">
              <a:xfrm>
                <a:off x="503237" y="1801813"/>
                <a:ext cx="190500" cy="188913"/>
              </a:xfrm>
              <a:custGeom>
                <a:avLst/>
                <a:gdLst/>
                <a:ahLst/>
                <a:cxnLst/>
                <a:rect l="l" t="t"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p:spPr>
            <p:txBody>
              <a:bodyPr/>
              <a:lstStyle/>
              <a:p>
                <a:endParaRPr/>
              </a:p>
            </p:txBody>
          </p:sp>
          <p:sp>
            <p:nvSpPr>
              <p:cNvPr id="26" name="Freeform 10"/>
              <p:cNvSpPr/>
              <p:nvPr/>
            </p:nvSpPr>
            <p:spPr bwMode="auto">
              <a:xfrm>
                <a:off x="285750" y="4763"/>
                <a:ext cx="369888" cy="1430338"/>
              </a:xfrm>
              <a:custGeom>
                <a:avLst/>
                <a:gdLst/>
                <a:ahLst/>
                <a:cxnLst/>
                <a:rect l="l" t="t" r="r" b="b"/>
                <a:pathLst>
                  <a:path w="233" h="901">
                    <a:moveTo>
                      <a:pt x="221" y="901"/>
                    </a:moveTo>
                    <a:lnTo>
                      <a:pt x="0" y="383"/>
                    </a:lnTo>
                    <a:lnTo>
                      <a:pt x="0" y="0"/>
                    </a:lnTo>
                    <a:lnTo>
                      <a:pt x="18" y="0"/>
                    </a:lnTo>
                    <a:lnTo>
                      <a:pt x="18" y="380"/>
                    </a:lnTo>
                    <a:lnTo>
                      <a:pt x="233" y="895"/>
                    </a:lnTo>
                    <a:lnTo>
                      <a:pt x="221" y="901"/>
                    </a:lnTo>
                    <a:close/>
                  </a:path>
                </a:pathLst>
              </a:custGeom>
              <a:grpFill/>
              <a:ln>
                <a:noFill/>
              </a:ln>
            </p:spPr>
            <p:txBody>
              <a:bodyPr/>
              <a:lstStyle/>
              <a:p>
                <a:endParaRPr/>
              </a:p>
            </p:txBody>
          </p:sp>
          <p:sp>
            <p:nvSpPr>
              <p:cNvPr id="27" name="Freeform 11"/>
              <p:cNvSpPr/>
              <p:nvPr/>
            </p:nvSpPr>
            <p:spPr bwMode="auto">
              <a:xfrm>
                <a:off x="546100" y="0"/>
                <a:ext cx="152400" cy="912813"/>
              </a:xfrm>
              <a:custGeom>
                <a:avLst/>
                <a:gdLst/>
                <a:ahLst/>
                <a:cxnLst/>
                <a:rect l="l" t="t" r="r" b="b"/>
                <a:pathLst>
                  <a:path w="96" h="575">
                    <a:moveTo>
                      <a:pt x="96" y="575"/>
                    </a:moveTo>
                    <a:lnTo>
                      <a:pt x="78" y="575"/>
                    </a:lnTo>
                    <a:lnTo>
                      <a:pt x="78" y="192"/>
                    </a:lnTo>
                    <a:lnTo>
                      <a:pt x="0" y="6"/>
                    </a:lnTo>
                    <a:lnTo>
                      <a:pt x="15" y="0"/>
                    </a:lnTo>
                    <a:lnTo>
                      <a:pt x="96" y="189"/>
                    </a:lnTo>
                    <a:lnTo>
                      <a:pt x="96" y="575"/>
                    </a:lnTo>
                    <a:close/>
                  </a:path>
                </a:pathLst>
              </a:custGeom>
              <a:grpFill/>
              <a:ln>
                <a:noFill/>
              </a:ln>
            </p:spPr>
            <p:txBody>
              <a:bodyPr/>
              <a:lstStyle/>
              <a:p>
                <a:endParaRPr/>
              </a:p>
            </p:txBody>
          </p:sp>
          <p:sp>
            <p:nvSpPr>
              <p:cNvPr id="28" name="Freeform 12"/>
              <p:cNvSpPr>
                <a:spLocks noEditPoints="1"/>
              </p:cNvSpPr>
              <p:nvPr/>
            </p:nvSpPr>
            <p:spPr bwMode="auto">
              <a:xfrm>
                <a:off x="588962" y="1420813"/>
                <a:ext cx="190500" cy="190500"/>
              </a:xfrm>
              <a:custGeom>
                <a:avLst/>
                <a:gdLst/>
                <a:ahLst/>
                <a:cxnLst/>
                <a:rect l="l" t="t"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p:spPr>
            <p:txBody>
              <a:bodyPr/>
              <a:lstStyle/>
              <a:p>
                <a:endParaRPr/>
              </a:p>
            </p:txBody>
          </p:sp>
          <p:sp>
            <p:nvSpPr>
              <p:cNvPr id="29" name="Freeform 13"/>
              <p:cNvSpPr>
                <a:spLocks noEditPoints="1"/>
              </p:cNvSpPr>
              <p:nvPr/>
            </p:nvSpPr>
            <p:spPr bwMode="auto">
              <a:xfrm>
                <a:off x="588962" y="903288"/>
                <a:ext cx="190500" cy="190500"/>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p:spPr>
            <p:txBody>
              <a:bodyPr/>
              <a:lstStyle/>
              <a:p>
                <a:endParaRPr/>
              </a:p>
            </p:txBody>
          </p:sp>
          <p:sp>
            <p:nvSpPr>
              <p:cNvPr id="30" name="Freeform 14"/>
              <p:cNvSpPr/>
              <p:nvPr/>
            </p:nvSpPr>
            <p:spPr bwMode="auto">
              <a:xfrm>
                <a:off x="641350" y="0"/>
                <a:ext cx="422275" cy="527050"/>
              </a:xfrm>
              <a:custGeom>
                <a:avLst/>
                <a:gdLst/>
                <a:ahLst/>
                <a:cxnLst/>
                <a:rect l="l" t="t" r="r" b="b"/>
                <a:pathLst>
                  <a:path w="266" h="332">
                    <a:moveTo>
                      <a:pt x="257" y="332"/>
                    </a:moveTo>
                    <a:lnTo>
                      <a:pt x="48" y="123"/>
                    </a:lnTo>
                    <a:lnTo>
                      <a:pt x="0" y="6"/>
                    </a:lnTo>
                    <a:lnTo>
                      <a:pt x="15" y="0"/>
                    </a:lnTo>
                    <a:lnTo>
                      <a:pt x="63" y="114"/>
                    </a:lnTo>
                    <a:lnTo>
                      <a:pt x="266" y="320"/>
                    </a:lnTo>
                    <a:lnTo>
                      <a:pt x="257" y="332"/>
                    </a:lnTo>
                    <a:close/>
                  </a:path>
                </a:pathLst>
              </a:custGeom>
              <a:grpFill/>
              <a:ln>
                <a:noFill/>
              </a:ln>
            </p:spPr>
            <p:txBody>
              <a:bodyPr/>
              <a:lstStyle/>
              <a:p>
                <a:endParaRPr/>
              </a:p>
            </p:txBody>
          </p:sp>
          <p:sp>
            <p:nvSpPr>
              <p:cNvPr id="31" name="Freeform 15"/>
              <p:cNvSpPr>
                <a:spLocks noEditPoints="1"/>
              </p:cNvSpPr>
              <p:nvPr/>
            </p:nvSpPr>
            <p:spPr bwMode="auto">
              <a:xfrm>
                <a:off x="1020762" y="488950"/>
                <a:ext cx="161925" cy="147638"/>
              </a:xfrm>
              <a:custGeom>
                <a:avLst/>
                <a:gdLst/>
                <a:ahLst/>
                <a:cxnLst/>
                <a:rect l="l" t="t"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p:spPr>
            <p:txBody>
              <a:bodyPr/>
              <a:lstStyle/>
              <a:p>
                <a:endParaRPr/>
              </a:p>
            </p:txBody>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ln>
            </p:spPr>
            <p:txBody>
              <a:bodyPr/>
              <a:lstStyle/>
              <a:p>
                <a:endParaRPr/>
              </a:p>
            </p:txBody>
          </p:sp>
          <p:sp>
            <p:nvSpPr>
              <p:cNvPr id="33" name="Freeform 17"/>
              <p:cNvSpPr/>
              <p:nvPr/>
            </p:nvSpPr>
            <p:spPr bwMode="auto">
              <a:xfrm>
                <a:off x="9525" y="1801813"/>
                <a:ext cx="123825" cy="127000"/>
              </a:xfrm>
              <a:custGeom>
                <a:avLst/>
                <a:gdLst/>
                <a:ahLst/>
                <a:cxnLst/>
                <a:rect l="l" t="t" r="r" b="b"/>
                <a:pathLst>
                  <a:path w="78" h="80">
                    <a:moveTo>
                      <a:pt x="6" y="80"/>
                    </a:moveTo>
                    <a:lnTo>
                      <a:pt x="0" y="71"/>
                    </a:lnTo>
                    <a:lnTo>
                      <a:pt x="69" y="0"/>
                    </a:lnTo>
                    <a:lnTo>
                      <a:pt x="78" y="9"/>
                    </a:lnTo>
                    <a:lnTo>
                      <a:pt x="6" y="80"/>
                    </a:lnTo>
                    <a:close/>
                  </a:path>
                </a:pathLst>
              </a:custGeom>
              <a:grpFill/>
              <a:ln>
                <a:noFill/>
              </a:ln>
            </p:spPr>
            <p:txBody>
              <a:bodyPr/>
              <a:lstStyle/>
              <a:p>
                <a:endParaRPr/>
              </a:p>
            </p:txBody>
          </p:sp>
          <p:sp>
            <p:nvSpPr>
              <p:cNvPr id="34" name="Freeform 18"/>
              <p:cNvSpPr/>
              <p:nvPr/>
            </p:nvSpPr>
            <p:spPr bwMode="auto">
              <a:xfrm>
                <a:off x="-9525" y="3549650"/>
                <a:ext cx="147638" cy="481013"/>
              </a:xfrm>
              <a:custGeom>
                <a:avLst/>
                <a:gdLst/>
                <a:ahLst/>
                <a:cxnLst/>
                <a:rect l="l" t="t" r="r" b="b"/>
                <a:pathLst>
                  <a:path w="93" h="303">
                    <a:moveTo>
                      <a:pt x="93" y="303"/>
                    </a:moveTo>
                    <a:lnTo>
                      <a:pt x="78" y="303"/>
                    </a:lnTo>
                    <a:lnTo>
                      <a:pt x="78" y="78"/>
                    </a:lnTo>
                    <a:lnTo>
                      <a:pt x="0" y="12"/>
                    </a:lnTo>
                    <a:lnTo>
                      <a:pt x="12" y="0"/>
                    </a:lnTo>
                    <a:lnTo>
                      <a:pt x="93" y="69"/>
                    </a:lnTo>
                    <a:lnTo>
                      <a:pt x="93" y="303"/>
                    </a:lnTo>
                    <a:close/>
                  </a:path>
                </a:pathLst>
              </a:custGeom>
              <a:grpFill/>
              <a:ln>
                <a:noFill/>
              </a:ln>
            </p:spPr>
            <p:txBody>
              <a:bodyPr/>
              <a:lstStyle/>
              <a:p>
                <a:endParaRPr/>
              </a:p>
            </p:txBody>
          </p:sp>
          <p:sp>
            <p:nvSpPr>
              <p:cNvPr id="35" name="Freeform 19"/>
              <p:cNvSpPr/>
              <p:nvPr/>
            </p:nvSpPr>
            <p:spPr bwMode="auto">
              <a:xfrm>
                <a:off x="128587" y="1382713"/>
                <a:ext cx="142875" cy="476250"/>
              </a:xfrm>
              <a:custGeom>
                <a:avLst/>
                <a:gdLst/>
                <a:ahLst/>
                <a:cxnLst/>
                <a:rect l="l" t="t" r="r" b="b"/>
                <a:pathLst>
                  <a:path w="90" h="300">
                    <a:moveTo>
                      <a:pt x="90" y="300"/>
                    </a:moveTo>
                    <a:lnTo>
                      <a:pt x="78" y="300"/>
                    </a:lnTo>
                    <a:lnTo>
                      <a:pt x="78" y="84"/>
                    </a:lnTo>
                    <a:lnTo>
                      <a:pt x="0" y="9"/>
                    </a:lnTo>
                    <a:lnTo>
                      <a:pt x="9" y="0"/>
                    </a:lnTo>
                    <a:lnTo>
                      <a:pt x="90" y="81"/>
                    </a:lnTo>
                    <a:lnTo>
                      <a:pt x="90" y="300"/>
                    </a:lnTo>
                    <a:close/>
                  </a:path>
                </a:pathLst>
              </a:custGeom>
              <a:grpFill/>
              <a:ln>
                <a:noFill/>
              </a:ln>
            </p:spPr>
            <p:txBody>
              <a:bodyPr/>
              <a:lstStyle/>
              <a:p>
                <a:endParaRPr/>
              </a:p>
            </p:txBody>
          </p:sp>
          <p:sp>
            <p:nvSpPr>
              <p:cNvPr id="36" name="Freeform 20"/>
              <p:cNvSpPr>
                <a:spLocks noEditPoints="1"/>
              </p:cNvSpPr>
              <p:nvPr/>
            </p:nvSpPr>
            <p:spPr bwMode="auto">
              <a:xfrm>
                <a:off x="204787" y="1849438"/>
                <a:ext cx="114300" cy="107950"/>
              </a:xfrm>
              <a:custGeom>
                <a:avLst/>
                <a:gdLst/>
                <a:ahLst/>
                <a:cxnLst/>
                <a:rect l="l" t="t"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p:spPr>
            <p:txBody>
              <a:bodyPr/>
              <a:lstStyle/>
              <a:p>
                <a:endParaRPr/>
              </a:p>
            </p:txBody>
          </p:sp>
          <p:sp>
            <p:nvSpPr>
              <p:cNvPr id="37" name="Rectangle 21"/>
              <p:cNvSpPr>
                <a:spLocks noChangeArrowheads="1"/>
              </p:cNvSpPr>
              <p:nvPr/>
            </p:nvSpPr>
            <p:spPr bwMode="auto">
              <a:xfrm>
                <a:off x="133350" y="4662488"/>
                <a:ext cx="23813" cy="2181225"/>
              </a:xfrm>
              <a:prstGeom prst="rect">
                <a:avLst/>
              </a:prstGeom>
              <a:grpFill/>
              <a:ln>
                <a:noFill/>
              </a:ln>
            </p:spPr>
            <p:txBody>
              <a:bodyPr/>
              <a:lstStyle/>
              <a:p>
                <a:endParaRPr/>
              </a:p>
            </p:txBody>
          </p:sp>
          <p:sp>
            <p:nvSpPr>
              <p:cNvPr id="38" name="Freeform 22"/>
              <p:cNvSpPr/>
              <p:nvPr/>
            </p:nvSpPr>
            <p:spPr bwMode="auto">
              <a:xfrm>
                <a:off x="223837" y="5041900"/>
                <a:ext cx="369888" cy="1801813"/>
              </a:xfrm>
              <a:custGeom>
                <a:avLst/>
                <a:gdLst/>
                <a:ahLst/>
                <a:cxnLst/>
                <a:rect l="l" t="t"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p:spPr>
            <p:txBody>
              <a:bodyPr/>
              <a:lstStyle/>
              <a:p>
                <a:endParaRPr/>
              </a:p>
            </p:txBody>
          </p:sp>
          <p:sp>
            <p:nvSpPr>
              <p:cNvPr id="39" name="Freeform 23"/>
              <p:cNvSpPr>
                <a:spLocks noEditPoints="1"/>
              </p:cNvSpPr>
              <p:nvPr/>
            </p:nvSpPr>
            <p:spPr bwMode="auto">
              <a:xfrm>
                <a:off x="52387" y="4481513"/>
                <a:ext cx="190500" cy="190500"/>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p:spPr>
            <p:txBody>
              <a:bodyPr/>
              <a:lstStyle/>
              <a:p>
                <a:endParaRPr/>
              </a:p>
            </p:txBody>
          </p:sp>
          <p:sp>
            <p:nvSpPr>
              <p:cNvPr id="40" name="Freeform 24"/>
              <p:cNvSpPr/>
              <p:nvPr/>
            </p:nvSpPr>
            <p:spPr bwMode="auto">
              <a:xfrm>
                <a:off x="-14288" y="5627688"/>
                <a:ext cx="85725" cy="1216025"/>
              </a:xfrm>
              <a:custGeom>
                <a:avLst/>
                <a:gdLst/>
                <a:ahLst/>
                <a:cxnLst/>
                <a:rect l="l" t="t" r="r" b="b"/>
                <a:pathLst>
                  <a:path w="54" h="766">
                    <a:moveTo>
                      <a:pt x="54" y="766"/>
                    </a:moveTo>
                    <a:lnTo>
                      <a:pt x="36" y="766"/>
                    </a:lnTo>
                    <a:lnTo>
                      <a:pt x="36" y="149"/>
                    </a:lnTo>
                    <a:lnTo>
                      <a:pt x="0" y="3"/>
                    </a:lnTo>
                    <a:lnTo>
                      <a:pt x="18" y="0"/>
                    </a:lnTo>
                    <a:lnTo>
                      <a:pt x="54" y="146"/>
                    </a:lnTo>
                    <a:lnTo>
                      <a:pt x="54" y="766"/>
                    </a:lnTo>
                    <a:close/>
                  </a:path>
                </a:pathLst>
              </a:custGeom>
              <a:grpFill/>
              <a:ln>
                <a:noFill/>
              </a:ln>
            </p:spPr>
            <p:txBody>
              <a:bodyPr/>
              <a:lstStyle/>
              <a:p>
                <a:endParaRPr/>
              </a:p>
            </p:txBody>
          </p:sp>
          <p:sp>
            <p:nvSpPr>
              <p:cNvPr id="41" name="Freeform 25"/>
              <p:cNvSpPr>
                <a:spLocks noEditPoints="1"/>
              </p:cNvSpPr>
              <p:nvPr/>
            </p:nvSpPr>
            <p:spPr bwMode="auto">
              <a:xfrm>
                <a:off x="527050" y="4867275"/>
                <a:ext cx="190500" cy="188913"/>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p:spPr>
            <p:txBody>
              <a:bodyPr/>
              <a:lstStyle/>
              <a:p>
                <a:endParaRPr/>
              </a:p>
            </p:txBody>
          </p:sp>
          <p:sp>
            <p:nvSpPr>
              <p:cNvPr id="42" name="Freeform 26"/>
              <p:cNvSpPr/>
              <p:nvPr/>
            </p:nvSpPr>
            <p:spPr bwMode="auto">
              <a:xfrm>
                <a:off x="309562" y="5422900"/>
                <a:ext cx="374650" cy="1425575"/>
              </a:xfrm>
              <a:custGeom>
                <a:avLst/>
                <a:gdLst/>
                <a:ahLst/>
                <a:cxnLst/>
                <a:rect l="l" t="t"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p:spPr>
            <p:txBody>
              <a:bodyPr/>
              <a:lstStyle/>
              <a:p>
                <a:endParaRPr/>
              </a:p>
            </p:txBody>
          </p:sp>
          <p:sp>
            <p:nvSpPr>
              <p:cNvPr id="43" name="Freeform 27"/>
              <p:cNvSpPr/>
              <p:nvPr/>
            </p:nvSpPr>
            <p:spPr bwMode="auto">
              <a:xfrm>
                <a:off x="569912" y="5945188"/>
                <a:ext cx="152400" cy="912813"/>
              </a:xfrm>
              <a:custGeom>
                <a:avLst/>
                <a:gdLst/>
                <a:ahLst/>
                <a:cxnLst/>
                <a:rect l="l" t="t" r="r" b="b"/>
                <a:pathLst>
                  <a:path w="96" h="575">
                    <a:moveTo>
                      <a:pt x="15" y="575"/>
                    </a:moveTo>
                    <a:lnTo>
                      <a:pt x="0" y="569"/>
                    </a:lnTo>
                    <a:lnTo>
                      <a:pt x="81" y="383"/>
                    </a:lnTo>
                    <a:lnTo>
                      <a:pt x="81" y="0"/>
                    </a:lnTo>
                    <a:lnTo>
                      <a:pt x="96" y="0"/>
                    </a:lnTo>
                    <a:lnTo>
                      <a:pt x="96" y="386"/>
                    </a:lnTo>
                    <a:lnTo>
                      <a:pt x="15" y="575"/>
                    </a:lnTo>
                    <a:close/>
                  </a:path>
                </a:pathLst>
              </a:custGeom>
              <a:grpFill/>
              <a:ln>
                <a:noFill/>
              </a:ln>
            </p:spPr>
            <p:txBody>
              <a:bodyPr/>
              <a:lstStyle/>
              <a:p>
                <a:endParaRPr/>
              </a:p>
            </p:txBody>
          </p:sp>
          <p:sp>
            <p:nvSpPr>
              <p:cNvPr id="44" name="Freeform 28"/>
              <p:cNvSpPr>
                <a:spLocks noEditPoints="1"/>
              </p:cNvSpPr>
              <p:nvPr/>
            </p:nvSpPr>
            <p:spPr bwMode="auto">
              <a:xfrm>
                <a:off x="612775" y="5246688"/>
                <a:ext cx="190500" cy="190500"/>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p:spPr>
            <p:txBody>
              <a:bodyPr/>
              <a:lstStyle/>
              <a:p>
                <a:endParaRPr/>
              </a:p>
            </p:txBody>
          </p:sp>
          <p:sp>
            <p:nvSpPr>
              <p:cNvPr id="45" name="Freeform 29"/>
              <p:cNvSpPr>
                <a:spLocks noEditPoints="1"/>
              </p:cNvSpPr>
              <p:nvPr/>
            </p:nvSpPr>
            <p:spPr bwMode="auto">
              <a:xfrm>
                <a:off x="612775" y="5764213"/>
                <a:ext cx="190500" cy="190500"/>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p:spPr>
            <p:txBody>
              <a:bodyPr/>
              <a:lstStyle/>
              <a:p>
                <a:endParaRPr/>
              </a:p>
            </p:txBody>
          </p:sp>
          <p:sp>
            <p:nvSpPr>
              <p:cNvPr id="46" name="Freeform 30"/>
              <p:cNvSpPr/>
              <p:nvPr/>
            </p:nvSpPr>
            <p:spPr bwMode="auto">
              <a:xfrm>
                <a:off x="669925" y="6330950"/>
                <a:ext cx="417513" cy="517525"/>
              </a:xfrm>
              <a:custGeom>
                <a:avLst/>
                <a:gdLst/>
                <a:ahLst/>
                <a:cxnLst/>
                <a:rect l="l" t="t"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p:spPr>
            <p:txBody>
              <a:bodyPr/>
              <a:lstStyle/>
              <a:p>
                <a:endParaRPr/>
              </a:p>
            </p:txBody>
          </p:sp>
          <p:sp>
            <p:nvSpPr>
              <p:cNvPr id="47" name="Freeform 31"/>
              <p:cNvSpPr>
                <a:spLocks noEditPoints="1"/>
              </p:cNvSpPr>
              <p:nvPr/>
            </p:nvSpPr>
            <p:spPr bwMode="auto">
              <a:xfrm>
                <a:off x="1049337" y="6221413"/>
                <a:ext cx="157163" cy="147638"/>
              </a:xfrm>
              <a:custGeom>
                <a:avLst/>
                <a:gdLst/>
                <a:ahLst/>
                <a:cxnLst/>
                <a:rect l="l" t="t"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p:spPr>
            <p:txBody>
              <a:bodyPr/>
              <a:lstStyle/>
              <a:p>
                <a:endParaRPr/>
              </a:p>
            </p:txBody>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l" t="t"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p:spPr>
            <p:txBody>
              <a:bodyPr/>
              <a:lstStyle/>
              <a:p>
                <a:endParaRPr/>
              </a:p>
            </p:txBody>
          </p:sp>
          <p:sp>
            <p:nvSpPr>
              <p:cNvPr id="12" name="Freeform 33"/>
              <p:cNvSpPr>
                <a:spLocks noEditPoints="1"/>
              </p:cNvSpPr>
              <p:nvPr/>
            </p:nvSpPr>
            <p:spPr bwMode="auto">
              <a:xfrm>
                <a:off x="11364912" y="474663"/>
                <a:ext cx="157163" cy="152400"/>
              </a:xfrm>
              <a:custGeom>
                <a:avLst/>
                <a:gdLst/>
                <a:ahLst/>
                <a:cxnLst/>
                <a:rect l="l" t="t"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p:spPr>
            <p:txBody>
              <a:bodyPr/>
              <a:lstStyle/>
              <a:p>
                <a:endParaRPr/>
              </a:p>
            </p:txBody>
          </p:sp>
          <p:sp>
            <p:nvSpPr>
              <p:cNvPr id="13" name="Freeform 34"/>
              <p:cNvSpPr>
                <a:spLocks noEditPoints="1"/>
              </p:cNvSpPr>
              <p:nvPr/>
            </p:nvSpPr>
            <p:spPr bwMode="auto">
              <a:xfrm>
                <a:off x="11631612" y="1539875"/>
                <a:ext cx="188913" cy="190500"/>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p:spPr>
            <p:txBody>
              <a:bodyPr/>
              <a:lstStyle/>
              <a:p>
                <a:endParaRPr/>
              </a:p>
            </p:txBody>
          </p:sp>
          <p:sp>
            <p:nvSpPr>
              <p:cNvPr id="14" name="Freeform 35"/>
              <p:cNvSpPr/>
              <p:nvPr/>
            </p:nvSpPr>
            <p:spPr bwMode="auto">
              <a:xfrm>
                <a:off x="11531600" y="5694363"/>
                <a:ext cx="298450" cy="1154113"/>
              </a:xfrm>
              <a:custGeom>
                <a:avLst/>
                <a:gdLst/>
                <a:ahLst/>
                <a:cxnLst/>
                <a:rect l="l" t="t"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p:spPr>
            <p:txBody>
              <a:bodyPr/>
              <a:lstStyle/>
              <a:p>
                <a:endParaRPr/>
              </a:p>
            </p:txBody>
          </p:sp>
          <p:sp>
            <p:nvSpPr>
              <p:cNvPr id="15" name="Freeform 36"/>
              <p:cNvSpPr>
                <a:spLocks noEditPoints="1"/>
              </p:cNvSpPr>
              <p:nvPr/>
            </p:nvSpPr>
            <p:spPr bwMode="auto">
              <a:xfrm>
                <a:off x="11772900" y="5551488"/>
                <a:ext cx="157163" cy="155575"/>
              </a:xfrm>
              <a:custGeom>
                <a:avLst/>
                <a:gdLst/>
                <a:ahLst/>
                <a:cxnLst/>
                <a:rect l="l" t="t"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p:spPr>
            <p:txBody>
              <a:bodyPr/>
              <a:lstStyle/>
              <a:p>
                <a:endParaRPr/>
              </a:p>
            </p:txBody>
          </p:sp>
          <p:sp>
            <p:nvSpPr>
              <p:cNvPr id="16" name="Freeform 37"/>
              <p:cNvSpPr/>
              <p:nvPr/>
            </p:nvSpPr>
            <p:spPr bwMode="auto">
              <a:xfrm>
                <a:off x="11710987" y="4763"/>
                <a:ext cx="304800" cy="1544638"/>
              </a:xfrm>
              <a:custGeom>
                <a:avLst/>
                <a:gdLst/>
                <a:ahLst/>
                <a:cxnLst/>
                <a:rect l="l" t="t"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p:spPr>
            <p:txBody>
              <a:bodyPr/>
              <a:lstStyle/>
              <a:p>
                <a:endParaRPr/>
              </a:p>
            </p:txBody>
          </p:sp>
          <p:sp>
            <p:nvSpPr>
              <p:cNvPr id="17" name="Freeform 38"/>
              <p:cNvSpPr>
                <a:spLocks noEditPoints="1"/>
              </p:cNvSpPr>
              <p:nvPr/>
            </p:nvSpPr>
            <p:spPr bwMode="auto">
              <a:xfrm>
                <a:off x="11636375" y="4867275"/>
                <a:ext cx="188913" cy="188913"/>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p:spPr>
            <p:txBody>
              <a:bodyPr/>
              <a:lstStyle/>
              <a:p>
                <a:endParaRPr/>
              </a:p>
            </p:txBody>
          </p:sp>
          <p:sp>
            <p:nvSpPr>
              <p:cNvPr id="18" name="Freeform 39"/>
              <p:cNvSpPr/>
              <p:nvPr/>
            </p:nvSpPr>
            <p:spPr bwMode="auto">
              <a:xfrm>
                <a:off x="11441112" y="5046663"/>
                <a:ext cx="307975" cy="1801813"/>
              </a:xfrm>
              <a:custGeom>
                <a:avLst/>
                <a:gdLst/>
                <a:ahLst/>
                <a:cxnLst/>
                <a:rect l="l" t="t"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p:spPr>
            <p:txBody>
              <a:bodyPr/>
              <a:lstStyle/>
              <a:p>
                <a:endParaRPr/>
              </a:p>
            </p:txBody>
          </p:sp>
          <p:sp>
            <p:nvSpPr>
              <p:cNvPr id="19" name="Freeform 40"/>
              <p:cNvSpPr>
                <a:spLocks noEditPoints="1"/>
              </p:cNvSpPr>
              <p:nvPr/>
            </p:nvSpPr>
            <p:spPr bwMode="auto">
              <a:xfrm>
                <a:off x="11849100" y="6416675"/>
                <a:ext cx="190500" cy="188913"/>
              </a:xfrm>
              <a:custGeom>
                <a:avLst/>
                <a:gdLst/>
                <a:ahLst/>
                <a:cxnLst/>
                <a:rect l="l" t="t"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p:spPr>
            <p:txBody>
              <a:bodyPr/>
              <a:lstStyle/>
              <a:p>
                <a:endParaRPr/>
              </a:p>
            </p:txBody>
          </p:sp>
          <p:sp>
            <p:nvSpPr>
              <p:cNvPr id="20" name="Rectangle 41"/>
              <p:cNvSpPr>
                <a:spLocks noChangeArrowheads="1"/>
              </p:cNvSpPr>
              <p:nvPr/>
            </p:nvSpPr>
            <p:spPr bwMode="auto">
              <a:xfrm>
                <a:off x="11939587" y="6596063"/>
                <a:ext cx="23813" cy="252413"/>
              </a:xfrm>
              <a:prstGeom prst="rect">
                <a:avLst/>
              </a:prstGeom>
              <a:grpFill/>
              <a:ln>
                <a:noFill/>
              </a:ln>
            </p:spPr>
            <p:txBody>
              <a:bodyPr/>
              <a:lstStyle/>
              <a:p>
                <a:endParaRPr/>
              </a:p>
            </p:txBody>
          </p:sp>
        </p:grpSp>
      </p:grpSp>
      <p:sp>
        <p:nvSpPr>
          <p:cNvPr id="2" name="Title Placeholder 1"/>
          <p:cNvSpPr>
            <a:spLocks noGrp="1" noEditPoints="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noEditPoints="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noEditPoints="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t>9/8/2025</a:t>
            </a:fld>
            <a:endParaRPr lang="en-US" dirty="0"/>
          </a:p>
        </p:txBody>
      </p:sp>
      <p:sp>
        <p:nvSpPr>
          <p:cNvPr id="5" name="Footer Placeholder 4"/>
          <p:cNvSpPr>
            <a:spLocks noGrp="1" noEditPoints="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noEditPoints="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sldNum="0" hdr="0" ftr="0" dt="0"/>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ctrTitle"/>
          </p:nvPr>
        </p:nvSpPr>
        <p:spPr>
          <a:xfrm>
            <a:off x="377245" y="169242"/>
            <a:ext cx="11303445" cy="1106632"/>
          </a:xfrm>
        </p:spPr>
        <p:txBody>
          <a:bodyPr/>
          <a:lstStyle/>
          <a:p>
            <a:pPr algn="ctr"/>
            <a:r>
              <a:rPr lang="en-US" sz="4000" b="1" dirty="0">
                <a:solidFill>
                  <a:srgbClr val="FF0000"/>
                </a:solidFill>
              </a:rPr>
              <a:t>Alachua Methodist church </a:t>
            </a:r>
          </a:p>
          <a:p>
            <a:pPr algn="ctr"/>
            <a:r>
              <a:rPr lang="en-US" sz="3200" b="1" dirty="0">
                <a:solidFill>
                  <a:srgbClr val="FF0000"/>
                </a:solidFill>
              </a:rPr>
              <a:t>Child / youth Protection policy (CYPP) </a:t>
            </a:r>
          </a:p>
        </p:txBody>
      </p:sp>
      <p:sp>
        <p:nvSpPr>
          <p:cNvPr id="3" name="Subtitle 2"/>
          <p:cNvSpPr>
            <a:spLocks noGrp="1" noEditPoints="1"/>
          </p:cNvSpPr>
          <p:nvPr>
            <p:ph type="subTitle" idx="1"/>
          </p:nvPr>
        </p:nvSpPr>
        <p:spPr>
          <a:xfrm>
            <a:off x="1876424" y="1275874"/>
            <a:ext cx="8791575" cy="5242205"/>
          </a:xfrm>
        </p:spPr>
        <p:txBody>
          <a:bodyPr/>
          <a:lstStyle/>
          <a:p>
            <a:r>
              <a:rPr lang="en-US" b="1" dirty="0">
                <a:solidFill>
                  <a:schemeClr val="bg1"/>
                </a:solidFill>
              </a:rPr>
              <a:t>Original policy September 2019: LAST UPDATE June 2024</a:t>
            </a:r>
          </a:p>
          <a:p>
            <a:endParaRPr lang="en-US" b="1" dirty="0">
              <a:solidFill>
                <a:schemeClr val="bg1"/>
              </a:solidFill>
            </a:endParaRPr>
          </a:p>
          <a:p>
            <a:r>
              <a:rPr lang="en-US" b="1" dirty="0">
                <a:solidFill>
                  <a:schemeClr val="bg1"/>
                </a:solidFill>
              </a:rPr>
              <a:t>Guidance/direction from Global Methodist church, ministry sAFE AND CHURCH INSURE.</a:t>
            </a:r>
          </a:p>
          <a:p>
            <a:endParaRPr lang="en-US" b="1" dirty="0">
              <a:solidFill>
                <a:schemeClr val="bg1"/>
              </a:solidFill>
            </a:endParaRPr>
          </a:p>
          <a:p>
            <a:r>
              <a:rPr lang="en-US" b="1" dirty="0">
                <a:solidFill>
                  <a:schemeClr val="bg1"/>
                </a:solidFill>
              </a:rPr>
              <a:t>presenter: RON LEWIS</a:t>
            </a:r>
          </a:p>
          <a:p>
            <a:endParaRPr lang="en-US" b="1" dirty="0">
              <a:solidFill>
                <a:schemeClr val="bg1"/>
              </a:solidFill>
            </a:endParaRPr>
          </a:p>
          <a:p>
            <a:r>
              <a:rPr lang="en-US" b="1" dirty="0">
                <a:solidFill>
                  <a:schemeClr val="bg1"/>
                </a:solidFill>
              </a:rPr>
              <a:t>“But Jesus said, “let the little children come to me, and do not forbid them, for of such is the kingdom of heaven”…Matthew 19:14</a:t>
            </a:r>
          </a:p>
          <a:p>
            <a:endParaRPr lang="en-US"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177800"/>
            <a:ext cx="9905998" cy="888999"/>
          </a:xfrm>
        </p:spPr>
        <p:txBody>
          <a:bodyPr/>
          <a:lstStyle/>
          <a:p>
            <a:pPr algn="ctr"/>
            <a:r>
              <a:rPr lang="en-US" b="1" dirty="0">
                <a:solidFill>
                  <a:srgbClr val="FF0000"/>
                </a:solidFill>
              </a:rPr>
              <a:t>CYPP – Definitions (cont.)</a:t>
            </a:r>
          </a:p>
        </p:txBody>
      </p:sp>
      <p:sp>
        <p:nvSpPr>
          <p:cNvPr id="5" name="Content Placeholder 4"/>
          <p:cNvSpPr>
            <a:spLocks noGrp="1" noEditPoints="1"/>
          </p:cNvSpPr>
          <p:nvPr>
            <p:ph idx="1"/>
          </p:nvPr>
        </p:nvSpPr>
        <p:spPr>
          <a:xfrm>
            <a:off x="1141412" y="901700"/>
            <a:ext cx="9905999" cy="5956300"/>
          </a:xfrm>
        </p:spPr>
        <p:txBody>
          <a:bodyPr>
            <a:normAutofit lnSpcReduction="10000"/>
          </a:bodyPr>
          <a:lstStyle/>
          <a:p>
            <a:pPr marL="0" indent="0">
              <a:buNone/>
            </a:pPr>
            <a:r>
              <a:rPr lang="en-US" dirty="0"/>
              <a:t>			</a:t>
            </a:r>
            <a:r>
              <a:rPr lang="en-US" sz="3200" dirty="0"/>
              <a:t>Types of Child/Youth Abuse </a:t>
            </a:r>
          </a:p>
          <a:p>
            <a:pPr marL="0" indent="0">
              <a:buNone/>
            </a:pPr>
            <a:r>
              <a:rPr lang="en-US" sz="2600" b="1" u="sng" dirty="0">
                <a:solidFill>
                  <a:schemeClr val="bg1"/>
                </a:solidFill>
              </a:rPr>
              <a:t>Physical Abuse</a:t>
            </a:r>
            <a:r>
              <a:rPr lang="en-US" sz="2600" dirty="0">
                <a:solidFill>
                  <a:schemeClr val="bg1"/>
                </a:solidFill>
              </a:rPr>
              <a:t>: Violent non-accidental contact which results in injury: e.g. striking, biting, or shaking. Possible injuries include bruises, fractures, cuts and burns. </a:t>
            </a:r>
          </a:p>
          <a:p>
            <a:r>
              <a:rPr lang="en-US" sz="2600" b="1" u="sng" dirty="0">
                <a:solidFill>
                  <a:schemeClr val="bg1"/>
                </a:solidFill>
              </a:rPr>
              <a:t>Sexual Abuse</a:t>
            </a:r>
            <a:r>
              <a:rPr lang="en-US" sz="2600" dirty="0">
                <a:solidFill>
                  <a:schemeClr val="bg1"/>
                </a:solidFill>
              </a:rPr>
              <a:t>: Any form of sexual activity with a child/youth, whether at church, home or any other setting. The abuser may be an adult, an adolescent, or another minor.</a:t>
            </a:r>
          </a:p>
          <a:p>
            <a:r>
              <a:rPr lang="en-US" sz="2600" b="1" u="sng" dirty="0">
                <a:solidFill>
                  <a:schemeClr val="bg1"/>
                </a:solidFill>
              </a:rPr>
              <a:t>Emotional Abuse: </a:t>
            </a:r>
            <a:r>
              <a:rPr lang="en-US" sz="2600" dirty="0">
                <a:solidFill>
                  <a:schemeClr val="bg1"/>
                </a:solidFill>
              </a:rPr>
              <a:t>A pattern of unintentional conduct which crushes a child’s/ youth’s spirt or attacks his/her self-worth through rejection, threats, terrorizing, isolating or belittling.</a:t>
            </a:r>
          </a:p>
          <a:p>
            <a:r>
              <a:rPr lang="en-US" sz="2600" b="1" u="sng" dirty="0">
                <a:solidFill>
                  <a:schemeClr val="bg1"/>
                </a:solidFill>
              </a:rPr>
              <a:t>Neglect</a:t>
            </a:r>
            <a:r>
              <a:rPr lang="en-US" sz="2600" dirty="0">
                <a:solidFill>
                  <a:schemeClr val="bg1"/>
                </a:solidFill>
              </a:rPr>
              <a:t>: Failure to provide for a child’s/youth’s basic needs or failure to protect a child/youth from Harm. </a:t>
            </a:r>
          </a:p>
        </p:txBody>
      </p:sp>
    </p:spTree>
  </p:cSld>
  <p:clrMapOvr>
    <a:masterClrMapping/>
  </p:clrMapOvr>
  <mc:AlternateContent xmlns:mc="http://schemas.openxmlformats.org/markup-compatibility/2006" xmlns:p14="http://schemas.microsoft.com/office/powerpoint/2010/main">
    <mc:Choice Requires="p14">
      <p:transition spd="slow" p14:dur="1500">
        <p:randomBar dir="vert"/>
      </p:transition>
    </mc:Choice>
    <mc:Fallback xmlns="">
      <p:transition spd="slow">
        <p:randomBar dir="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18255"/>
            <a:ext cx="9905998" cy="908845"/>
          </a:xfrm>
        </p:spPr>
        <p:txBody>
          <a:bodyPr/>
          <a:lstStyle/>
          <a:p>
            <a:pPr algn="ctr"/>
            <a:r>
              <a:rPr lang="en-US" b="1" dirty="0">
                <a:solidFill>
                  <a:srgbClr val="FF0000"/>
                </a:solidFill>
              </a:rPr>
              <a:t>Child safety policy &amp; Reporting</a:t>
            </a:r>
          </a:p>
        </p:txBody>
      </p:sp>
      <p:sp>
        <p:nvSpPr>
          <p:cNvPr id="5" name="Content Placeholder 4"/>
          <p:cNvSpPr>
            <a:spLocks noGrp="1" noEditPoints="1"/>
          </p:cNvSpPr>
          <p:nvPr>
            <p:ph idx="1"/>
          </p:nvPr>
        </p:nvSpPr>
        <p:spPr>
          <a:xfrm>
            <a:off x="1141412" y="927100"/>
            <a:ext cx="9905999" cy="5727700"/>
          </a:xfrm>
        </p:spPr>
        <p:txBody>
          <a:bodyPr/>
          <a:lstStyle/>
          <a:p>
            <a:r>
              <a:rPr lang="en-US" b="1" dirty="0">
                <a:solidFill>
                  <a:schemeClr val="bg1"/>
                </a:solidFill>
              </a:rPr>
              <a:t>Abuse Tolerance - Zero Tolerance For Abuse</a:t>
            </a:r>
          </a:p>
          <a:p>
            <a:r>
              <a:rPr lang="en-US" b="1" dirty="0">
                <a:solidFill>
                  <a:schemeClr val="bg1"/>
                </a:solidFill>
              </a:rPr>
              <a:t>Staff and Volunteers at Alachua Methodist Church will ALWAYS act in the best interest of ALL children and vulnerable adults.</a:t>
            </a:r>
          </a:p>
          <a:p>
            <a:r>
              <a:rPr lang="en-US" b="1" dirty="0">
                <a:solidFill>
                  <a:schemeClr val="bg1"/>
                </a:solidFill>
              </a:rPr>
              <a:t>ALL incidents of inappropriate behavior observed by staff or volunteers will be reported to the immediate supervisor, Staff Parish Representative (SPR) or the Pastor</a:t>
            </a:r>
          </a:p>
          <a:p>
            <a:r>
              <a:rPr lang="en-US" b="1" dirty="0">
                <a:solidFill>
                  <a:schemeClr val="bg1"/>
                </a:solidFill>
              </a:rPr>
              <a:t>ALL inappropriate behaviors or suspicions of abuse will be take seriously and will be reported. </a:t>
            </a:r>
          </a:p>
          <a:p>
            <a:r>
              <a:rPr lang="en-US" b="1" dirty="0">
                <a:solidFill>
                  <a:schemeClr val="bg1"/>
                </a:solidFill>
              </a:rPr>
              <a:t>Following the policy guidelines and state law, reporting may also include Alachua Police Department, Child Protective Services or other appropriate agencies. </a:t>
            </a:r>
          </a:p>
        </p:txBody>
      </p:sp>
    </p:spTree>
  </p:cSld>
  <p:clrMapOvr>
    <a:masterClrMapping/>
  </p:clrMapOvr>
  <mc:AlternateContent xmlns:mc="http://schemas.openxmlformats.org/markup-compatibility/2006" xmlns:p14="http://schemas.microsoft.com/office/powerpoint/2010/main">
    <mc:Choice Requires="p14">
      <p:transition spd="slow" p14:dur="2500">
        <p14:glitter pattern="hexagon"/>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151886"/>
            <a:ext cx="9905998" cy="724017"/>
          </a:xfrm>
        </p:spPr>
        <p:txBody>
          <a:bodyPr/>
          <a:lstStyle/>
          <a:p>
            <a:pPr algn="ctr"/>
            <a:r>
              <a:rPr lang="en-US" sz="3200" b="1">
                <a:solidFill>
                  <a:srgbClr val="FF0000"/>
                </a:solidFill>
              </a:rPr>
              <a:t>CYPP Policy and reporting (continued)</a:t>
            </a:r>
            <a:endParaRPr sz="3200" b="1">
              <a:solidFill>
                <a:srgbClr val="FF0000"/>
              </a:solidFill>
            </a:endParaRPr>
          </a:p>
        </p:txBody>
      </p:sp>
      <p:sp>
        <p:nvSpPr>
          <p:cNvPr id="3" name="Content Placeholder 2"/>
          <p:cNvSpPr>
            <a:spLocks noGrp="1" noEditPoints="1"/>
          </p:cNvSpPr>
          <p:nvPr>
            <p:ph idx="1"/>
          </p:nvPr>
        </p:nvSpPr>
        <p:spPr>
          <a:xfrm>
            <a:off x="1141412" y="875903"/>
            <a:ext cx="9905999" cy="5610282"/>
          </a:xfrm>
        </p:spPr>
        <p:txBody>
          <a:bodyPr>
            <a:normAutofit lnSpcReduction="10000"/>
          </a:bodyPr>
          <a:lstStyle/>
          <a:p>
            <a:r>
              <a:rPr lang="en-US" b="1">
                <a:solidFill>
                  <a:schemeClr val="bg1"/>
                </a:solidFill>
              </a:rPr>
              <a:t>All questions or concerns related to inappropriate, suspicious acts or suspected grooming behavior should be directed to an Staff Parrish Representative (SPR) member and the Pastor. </a:t>
            </a:r>
          </a:p>
          <a:p>
            <a:r>
              <a:rPr lang="en-US" b="1">
                <a:solidFill>
                  <a:schemeClr val="bg1"/>
                </a:solidFill>
              </a:rPr>
              <a:t>Any person accused of or have been found to have committed a prohibited act will be immediately suspended and/or prohibited from any further activities until an investigation by the appropriate agencies have been conducted and concluded. </a:t>
            </a:r>
          </a:p>
          <a:p>
            <a:r>
              <a:rPr lang="en-US" b="1">
                <a:solidFill>
                  <a:schemeClr val="bg1"/>
                </a:solidFill>
              </a:rPr>
              <a:t>Alachua Methodist Church reports all suspected or alleged abuse or neglect of children to the </a:t>
            </a:r>
          </a:p>
          <a:p>
            <a:pPr marL="0" indent="0" algn="ctr">
              <a:buNone/>
            </a:pPr>
            <a:r>
              <a:rPr lang="en-US" sz="3200" b="1">
                <a:solidFill>
                  <a:srgbClr val="FF0000"/>
                </a:solidFill>
              </a:rPr>
              <a:t>Florida Child Abuse Hotline: 1-800-962-2873</a:t>
            </a:r>
          </a:p>
          <a:p>
            <a:r>
              <a:rPr lang="en-US" sz="320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211456"/>
            <a:ext cx="9905998" cy="704160"/>
          </a:xfrm>
        </p:spPr>
        <p:txBody>
          <a:bodyPr/>
          <a:lstStyle/>
          <a:p>
            <a:pPr algn="ctr"/>
            <a:r>
              <a:rPr lang="en-US" b="1">
                <a:solidFill>
                  <a:srgbClr val="FF0000"/>
                </a:solidFill>
              </a:rPr>
              <a:t>Child Safety Measures</a:t>
            </a:r>
            <a:endParaRPr b="1">
              <a:solidFill>
                <a:srgbClr val="FF0000"/>
              </a:solidFill>
            </a:endParaRPr>
          </a:p>
        </p:txBody>
      </p:sp>
      <p:sp>
        <p:nvSpPr>
          <p:cNvPr id="3" name="Content Placeholder 2"/>
          <p:cNvSpPr>
            <a:spLocks noGrp="1" noEditPoints="1"/>
          </p:cNvSpPr>
          <p:nvPr>
            <p:ph idx="1"/>
          </p:nvPr>
        </p:nvSpPr>
        <p:spPr>
          <a:xfrm>
            <a:off x="1141412" y="915616"/>
            <a:ext cx="9905999" cy="5858491"/>
          </a:xfrm>
        </p:spPr>
        <p:txBody>
          <a:bodyPr/>
          <a:lstStyle/>
          <a:p>
            <a:r>
              <a:rPr lang="en-US" b="1" dirty="0">
                <a:solidFill>
                  <a:schemeClr val="bg1"/>
                </a:solidFill>
              </a:rPr>
              <a:t>Worker to Child Ratios: Alachua Methodist Church is committed to providing adequate supervision in all Children's Ministries Programs. Below is a Ratio of workers to Children for each program.</a:t>
            </a:r>
          </a:p>
          <a:p>
            <a:pPr marL="0" indent="0">
              <a:buNone/>
            </a:pPr>
            <a:r>
              <a:rPr lang="en-US" b="1" i="1" u="sng" dirty="0">
                <a:solidFill>
                  <a:schemeClr val="bg1"/>
                </a:solidFill>
              </a:rPr>
              <a:t>Program		Workers		Children</a:t>
            </a:r>
          </a:p>
          <a:p>
            <a:pPr marL="0" indent="0">
              <a:buNone/>
            </a:pPr>
            <a:r>
              <a:rPr lang="en-US" b="1" i="0" u="none" dirty="0">
                <a:solidFill>
                  <a:schemeClr val="bg1"/>
                </a:solidFill>
              </a:rPr>
              <a:t>Nursery		     2			       8</a:t>
            </a:r>
          </a:p>
          <a:p>
            <a:pPr marL="0" indent="0">
              <a:buNone/>
            </a:pPr>
            <a:r>
              <a:rPr lang="en-US" b="1" i="0" u="none" dirty="0">
                <a:solidFill>
                  <a:schemeClr val="bg1"/>
                </a:solidFill>
              </a:rPr>
              <a:t>Preschool, 2-3 yrs.	     2			     12</a:t>
            </a:r>
          </a:p>
          <a:p>
            <a:pPr marL="0" indent="0">
              <a:buNone/>
            </a:pPr>
            <a:r>
              <a:rPr lang="en-US" b="1" i="0" u="none" dirty="0">
                <a:solidFill>
                  <a:schemeClr val="bg1"/>
                </a:solidFill>
              </a:rPr>
              <a:t>Preschool, 4-5 yrs.          2			     18</a:t>
            </a:r>
          </a:p>
          <a:p>
            <a:pPr marL="0" indent="0">
              <a:buNone/>
            </a:pPr>
            <a:r>
              <a:rPr lang="en-US" b="1" i="0" u="none" dirty="0">
                <a:solidFill>
                  <a:schemeClr val="bg1"/>
                </a:solidFill>
              </a:rPr>
              <a:t>Elementary                     2			     20</a:t>
            </a:r>
          </a:p>
          <a:p>
            <a:pPr marL="0" indent="0">
              <a:buNone/>
            </a:pPr>
            <a:r>
              <a:rPr lang="en-US" b="1" i="0" u="none" dirty="0">
                <a:solidFill>
                  <a:schemeClr val="bg1"/>
                </a:solidFill>
              </a:rPr>
              <a:t>VBS			     2			     20	</a:t>
            </a:r>
          </a:p>
          <a:p>
            <a:pPr marL="0" indent="0">
              <a:buNone/>
            </a:pPr>
            <a:r>
              <a:rPr lang="en-US" b="1" i="0" u="none" dirty="0">
                <a:solidFill>
                  <a:schemeClr val="bg1"/>
                </a:solidFill>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191599"/>
            <a:ext cx="9905998" cy="823300"/>
          </a:xfrm>
        </p:spPr>
        <p:txBody>
          <a:bodyPr/>
          <a:lstStyle/>
          <a:p>
            <a:pPr algn="ctr"/>
            <a:r>
              <a:rPr lang="en-US" b="1">
                <a:solidFill>
                  <a:srgbClr val="FF0000"/>
                </a:solidFill>
              </a:rPr>
              <a:t>Children Safety -  Check in &amp; out</a:t>
            </a:r>
            <a:endParaRPr b="1">
              <a:solidFill>
                <a:srgbClr val="FF0000"/>
              </a:solidFill>
            </a:endParaRPr>
          </a:p>
        </p:txBody>
      </p:sp>
      <p:sp>
        <p:nvSpPr>
          <p:cNvPr id="3" name="Content Placeholder 2"/>
          <p:cNvSpPr>
            <a:spLocks noGrp="1" noEditPoints="1"/>
          </p:cNvSpPr>
          <p:nvPr>
            <p:ph idx="1"/>
          </p:nvPr>
        </p:nvSpPr>
        <p:spPr>
          <a:xfrm>
            <a:off x="1141412" y="1014899"/>
            <a:ext cx="9905999" cy="5381931"/>
          </a:xfrm>
        </p:spPr>
        <p:txBody>
          <a:bodyPr>
            <a:normAutofit lnSpcReduction="10000"/>
          </a:bodyPr>
          <a:lstStyle/>
          <a:p>
            <a:r>
              <a:rPr lang="en-US" b="1">
                <a:solidFill>
                  <a:schemeClr val="bg1"/>
                </a:solidFill>
              </a:rPr>
              <a:t>At Check in, the parent/guardian and a staff/volunteer will sign in each child.</a:t>
            </a:r>
          </a:p>
          <a:p>
            <a:r>
              <a:rPr lang="en-US" b="1">
                <a:solidFill>
                  <a:schemeClr val="bg1"/>
                </a:solidFill>
              </a:rPr>
              <a:t>At any and all time, Alachua Methodist Church assume responsibility for the safety and wellbeing of the child. </a:t>
            </a:r>
          </a:p>
          <a:p>
            <a:r>
              <a:rPr lang="en-US" b="1">
                <a:solidFill>
                  <a:schemeClr val="bg1"/>
                </a:solidFill>
              </a:rPr>
              <a:t>Alachua Methodist Church staff or volunteers are responsible for releasing children back into the care of the parents or legal guardians at the close of services or activities. </a:t>
            </a:r>
          </a:p>
          <a:p>
            <a:r>
              <a:rPr lang="en-US" b="1">
                <a:solidFill>
                  <a:schemeClr val="bg1"/>
                </a:solidFill>
              </a:rPr>
              <a:t>It is presumed a person who drops off a child or student has the authority to pick up the child.</a:t>
            </a:r>
          </a:p>
          <a:p>
            <a:r>
              <a:rPr lang="en-US" b="1">
                <a:solidFill>
                  <a:schemeClr val="bg1"/>
                </a:solidFill>
              </a:rPr>
              <a:t>Any concerns or uncertainties should be brought to the attention of the staff supervisor or the Pastor.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0"/>
            <a:ext cx="9905998" cy="1066799"/>
          </a:xfrm>
        </p:spPr>
        <p:txBody>
          <a:bodyPr>
            <a:normAutofit/>
          </a:bodyPr>
          <a:lstStyle/>
          <a:p>
            <a:pPr algn="ctr"/>
            <a:r>
              <a:rPr lang="en-US" b="1" i="1" dirty="0">
                <a:solidFill>
                  <a:srgbClr val="FF0000"/>
                </a:solidFill>
              </a:rPr>
              <a:t>CYPP- supervision of children and youth </a:t>
            </a:r>
          </a:p>
        </p:txBody>
      </p:sp>
      <p:sp>
        <p:nvSpPr>
          <p:cNvPr id="3" name="Content Placeholder 2"/>
          <p:cNvSpPr>
            <a:spLocks noGrp="1" noEditPoints="1"/>
          </p:cNvSpPr>
          <p:nvPr>
            <p:ph idx="1"/>
          </p:nvPr>
        </p:nvSpPr>
        <p:spPr>
          <a:xfrm>
            <a:off x="1141412" y="1066798"/>
            <a:ext cx="9905999" cy="5486401"/>
          </a:xfrm>
        </p:spPr>
        <p:txBody>
          <a:bodyPr/>
          <a:lstStyle/>
          <a:p>
            <a:r>
              <a:rPr lang="en-US" b="1" i="1" u="sng" dirty="0">
                <a:solidFill>
                  <a:schemeClr val="bg1"/>
                </a:solidFill>
              </a:rPr>
              <a:t>Two Adult Rule</a:t>
            </a:r>
            <a:r>
              <a:rPr lang="en-US" dirty="0">
                <a:solidFill>
                  <a:schemeClr val="bg1"/>
                </a:solidFill>
              </a:rPr>
              <a:t>: Two non-related adults must be present at all non-classroom programs or activities. </a:t>
            </a:r>
          </a:p>
          <a:p>
            <a:r>
              <a:rPr lang="en-US" b="1" i="1" u="sng" dirty="0">
                <a:solidFill>
                  <a:schemeClr val="bg1"/>
                </a:solidFill>
              </a:rPr>
              <a:t>Three Year Rule</a:t>
            </a:r>
            <a:r>
              <a:rPr lang="en-US" dirty="0">
                <a:solidFill>
                  <a:schemeClr val="bg1"/>
                </a:solidFill>
              </a:rPr>
              <a:t>: ALL screened adults must be 3 years older than the group they are supervising. (Pertains to young adults, 18 to 21).</a:t>
            </a:r>
          </a:p>
          <a:p>
            <a:r>
              <a:rPr lang="en-US" b="1" i="1" u="sng" dirty="0">
                <a:solidFill>
                  <a:schemeClr val="bg1"/>
                </a:solidFill>
              </a:rPr>
              <a:t>Six Month Rule</a:t>
            </a:r>
            <a:r>
              <a:rPr lang="en-US" dirty="0">
                <a:solidFill>
                  <a:schemeClr val="bg1"/>
                </a:solidFill>
              </a:rPr>
              <a:t>: Adult Volunteers working with children/youth must be a member or regular attendee of the church for at least 6 months prior to working with children and youth.</a:t>
            </a:r>
          </a:p>
          <a:p>
            <a:r>
              <a:rPr lang="en-US" dirty="0">
                <a:solidFill>
                  <a:schemeClr val="bg1"/>
                </a:solidFill>
              </a:rPr>
              <a:t>Use of some teenage youth maybe used for events such as Vacation Bible School and may obtain volunteer hours. These teens will need to be approved by staff and will not be part of the required “Approved Supervisors of Youth”</a:t>
            </a:r>
          </a:p>
          <a:p>
            <a:pPr marL="0" indent="0">
              <a:buNone/>
            </a:pPr>
            <a:endParaRPr lang="en-US"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174615"/>
            <a:ext cx="9905998" cy="830588"/>
          </a:xfrm>
        </p:spPr>
        <p:txBody>
          <a:bodyPr/>
          <a:lstStyle/>
          <a:p>
            <a:pPr algn="ctr"/>
            <a:r>
              <a:rPr lang="en-US" sz="3200" b="1" dirty="0">
                <a:solidFill>
                  <a:srgbClr val="FF0000"/>
                </a:solidFill>
              </a:rPr>
              <a:t>building safety &amp; Staff Monitoring Plan </a:t>
            </a:r>
          </a:p>
        </p:txBody>
      </p:sp>
      <p:sp>
        <p:nvSpPr>
          <p:cNvPr id="3" name="Content Placeholder 2"/>
          <p:cNvSpPr>
            <a:spLocks noGrp="1" noEditPoints="1"/>
          </p:cNvSpPr>
          <p:nvPr>
            <p:ph idx="1"/>
          </p:nvPr>
        </p:nvSpPr>
        <p:spPr>
          <a:xfrm>
            <a:off x="1141412" y="1111436"/>
            <a:ext cx="9905999" cy="5429063"/>
          </a:xfrm>
        </p:spPr>
        <p:txBody>
          <a:bodyPr/>
          <a:lstStyle/>
          <a:p>
            <a:r>
              <a:rPr lang="en-US" b="1" i="0" u="none" dirty="0">
                <a:solidFill>
                  <a:schemeClr val="bg1"/>
                </a:solidFill>
              </a:rPr>
              <a:t>All staff members are responsible for ensuring that the ministry program area is monitored during children related programs. </a:t>
            </a:r>
          </a:p>
          <a:p>
            <a:r>
              <a:rPr lang="en-US" b="1" i="0" u="none" dirty="0">
                <a:solidFill>
                  <a:srgbClr val="FF0000"/>
                </a:solidFill>
              </a:rPr>
              <a:t>NO child will ever be left unattended in the youth program areas to include playground, classes, activities and regular  programming.</a:t>
            </a:r>
            <a:endParaRPr lang="en-US" b="1" i="0" u="none" dirty="0">
              <a:solidFill>
                <a:schemeClr val="bg1"/>
              </a:solidFill>
            </a:endParaRPr>
          </a:p>
          <a:p>
            <a:r>
              <a:rPr lang="en-US" b="1" i="1" u="sng" dirty="0">
                <a:solidFill>
                  <a:schemeClr val="bg1"/>
                </a:solidFill>
              </a:rPr>
              <a:t>Windows/Open Doors</a:t>
            </a:r>
            <a:r>
              <a:rPr lang="en-US" dirty="0">
                <a:solidFill>
                  <a:schemeClr val="bg1"/>
                </a:solidFill>
              </a:rPr>
              <a:t>: Each room set aside for children/youth must have a door or wall with a window, half doors or open doors.  </a:t>
            </a:r>
            <a:endParaRPr lang="en-US" b="1" i="1" u="sng" dirty="0">
              <a:solidFill>
                <a:schemeClr val="bg1"/>
              </a:solidFill>
            </a:endParaRPr>
          </a:p>
          <a:p>
            <a:r>
              <a:rPr lang="en-US" b="1" i="1" u="sng" dirty="0">
                <a:solidFill>
                  <a:schemeClr val="bg1"/>
                </a:solidFill>
              </a:rPr>
              <a:t>Open Door Policy</a:t>
            </a:r>
            <a:r>
              <a:rPr lang="en-US" dirty="0">
                <a:solidFill>
                  <a:schemeClr val="bg1"/>
                </a:solidFill>
              </a:rPr>
              <a:t>: Parents, Volunteers or Staff of the church should be permitted, as reasonableness dictates, to visit and observe all programs and classrooms at any time.</a:t>
            </a:r>
          </a:p>
          <a:p>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618518"/>
            <a:ext cx="9905998" cy="684303"/>
          </a:xfrm>
        </p:spPr>
        <p:txBody>
          <a:bodyPr/>
          <a:lstStyle/>
          <a:p>
            <a:pPr algn="ctr"/>
            <a:r>
              <a:rPr lang="en-US" b="1">
                <a:solidFill>
                  <a:srgbClr val="FF0000"/>
                </a:solidFill>
              </a:rPr>
              <a:t>Discipline Policies</a:t>
            </a:r>
            <a:endParaRPr b="1">
              <a:solidFill>
                <a:srgbClr val="FF0000"/>
              </a:solidFill>
            </a:endParaRPr>
          </a:p>
        </p:txBody>
      </p:sp>
      <p:sp>
        <p:nvSpPr>
          <p:cNvPr id="3" name="Content Placeholder 2"/>
          <p:cNvSpPr>
            <a:spLocks noGrp="1" noEditPoints="1"/>
          </p:cNvSpPr>
          <p:nvPr>
            <p:ph idx="1"/>
          </p:nvPr>
        </p:nvSpPr>
        <p:spPr>
          <a:xfrm>
            <a:off x="1141412" y="1375793"/>
            <a:ext cx="9905999" cy="4415408"/>
          </a:xfrm>
        </p:spPr>
        <p:txBody>
          <a:bodyPr/>
          <a:lstStyle/>
          <a:p>
            <a:pPr algn="ctr"/>
            <a:r>
              <a:rPr lang="en-US" sz="2800" b="1" dirty="0">
                <a:solidFill>
                  <a:schemeClr val="bg1"/>
                </a:solidFill>
              </a:rPr>
              <a:t>It is Alachua Methodist Church's policy that staff members and volunteers are prohibited from using physical discipline in any manner for the behavioral management of children. </a:t>
            </a:r>
            <a:endParaRPr lang="en-US" sz="2800" b="1" i="1" u="sng" dirty="0">
              <a:solidFill>
                <a:schemeClr val="bg1"/>
              </a:solidFill>
            </a:endParaRPr>
          </a:p>
          <a:p>
            <a:pPr algn="ctr"/>
            <a:r>
              <a:rPr lang="en-US" sz="2800" b="1" i="1" u="sng" dirty="0">
                <a:solidFill>
                  <a:srgbClr val="FF0000"/>
                </a:solidFill>
              </a:rPr>
              <a:t>NO FORM OF PHYSICAL DISCIPLINE IS ACCEPTABLE</a:t>
            </a:r>
          </a:p>
          <a:p>
            <a:pPr algn="ctr"/>
            <a:r>
              <a:rPr lang="en-US" sz="2800" b="1" i="0" u="none" dirty="0">
                <a:solidFill>
                  <a:schemeClr val="bg1"/>
                </a:solidFill>
              </a:rPr>
              <a:t>Uncontrollable or unusual behavior should be reported to Staff Members and Parents should be contacted immediately. </a:t>
            </a:r>
          </a:p>
          <a:p>
            <a:pPr algn="ctr"/>
            <a:endParaRPr lang="en-US" sz="2800" b="1" i="0" u="none"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962"/>
                                        <p:tgtEl>
                                          <p:spTgt spid="3">
                                            <p:txEl>
                                              <p:pRg st="1" end="1"/>
                                            </p:txEl>
                                          </p:spTgt>
                                        </p:tgtEl>
                                      </p:cBhvr>
                                    </p:animEffect>
                                    <p:animScale>
                                      <p:cBhvr>
                                        <p:cTn id="8" dur="962"/>
                                        <p:tgtEl>
                                          <p:spTgt spid="3">
                                            <p:txEl>
                                              <p:pRg st="1" end="1"/>
                                            </p:txEl>
                                          </p:spTgt>
                                        </p:tgtEl>
                                      </p:cBhvr>
                                      <p:from x="10000" y="10000"/>
                                      <p:to x="200000" y="450000"/>
                                    </p:animScale>
                                    <p:animScale>
                                      <p:cBhvr>
                                        <p:cTn id="9" dur="1538" accel="100000" fill="hold">
                                          <p:stCondLst>
                                            <p:cond delay="962"/>
                                          </p:stCondLst>
                                        </p:cTn>
                                        <p:tgtEl>
                                          <p:spTgt spid="3">
                                            <p:txEl>
                                              <p:pRg st="1" end="1"/>
                                            </p:txEl>
                                          </p:spTgt>
                                        </p:tgtEl>
                                      </p:cBhvr>
                                      <p:from x="200000" y="450000"/>
                                      <p:to x="100000" y="100000"/>
                                    </p:animScale>
                                    <p:set>
                                      <p:cBhvr>
                                        <p:cTn id="10" dur="962" fill="hold"/>
                                        <p:tgtEl>
                                          <p:spTgt spid="3">
                                            <p:txEl>
                                              <p:pRg st="1" end="1"/>
                                            </p:txEl>
                                          </p:spTgt>
                                        </p:tgtEl>
                                        <p:attrNameLst>
                                          <p:attrName>ppt_x</p:attrName>
                                        </p:attrNameLst>
                                      </p:cBhvr>
                                      <p:to>
                                        <p:strVal val="(0.5)"/>
                                      </p:to>
                                    </p:set>
                                    <p:anim from="(0.5)" to="(#ppt_x)" calcmode="lin" valueType="num">
                                      <p:cBhvr>
                                        <p:cTn id="11" dur="1538" accel="100000" fill="hold">
                                          <p:stCondLst>
                                            <p:cond delay="962"/>
                                          </p:stCondLst>
                                        </p:cTn>
                                        <p:tgtEl>
                                          <p:spTgt spid="3">
                                            <p:txEl>
                                              <p:pRg st="1" end="1"/>
                                            </p:txEl>
                                          </p:spTgt>
                                        </p:tgtEl>
                                        <p:attrNameLst>
                                          <p:attrName>ppt_x</p:attrName>
                                        </p:attrNameLst>
                                      </p:cBhvr>
                                    </p:anim>
                                    <p:set>
                                      <p:cBhvr>
                                        <p:cTn id="12" dur="962" fill="hold"/>
                                        <p:tgtEl>
                                          <p:spTgt spid="3">
                                            <p:txEl>
                                              <p:pRg st="1" end="1"/>
                                            </p:txEl>
                                          </p:spTgt>
                                        </p:tgtEl>
                                        <p:attrNameLst>
                                          <p:attrName>ppt_y</p:attrName>
                                        </p:attrNameLst>
                                      </p:cBhvr>
                                      <p:to>
                                        <p:strVal val="(#ppt_y+0.4)"/>
                                      </p:to>
                                    </p:set>
                                    <p:anim from="(#ppt_y+0.4)" to="(#ppt_y)" calcmode="lin" valueType="num">
                                      <p:cBhvr>
                                        <p:cTn id="13" dur="1538" accel="100000" fill="hold">
                                          <p:stCondLst>
                                            <p:cond delay="962"/>
                                          </p:stCondLst>
                                        </p:cTn>
                                        <p:tgtEl>
                                          <p:spTgt spid="3">
                                            <p:txEl>
                                              <p:pRg st="1" end="1"/>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122101"/>
            <a:ext cx="9905998" cy="753801"/>
          </a:xfrm>
        </p:spPr>
        <p:txBody>
          <a:bodyPr/>
          <a:lstStyle/>
          <a:p>
            <a:pPr algn="ctr"/>
            <a:r>
              <a:rPr lang="en-US" b="1">
                <a:solidFill>
                  <a:srgbClr val="FF0000"/>
                </a:solidFill>
              </a:rPr>
              <a:t>Discipline Policies (continued)</a:t>
            </a:r>
          </a:p>
        </p:txBody>
      </p:sp>
      <p:sp>
        <p:nvSpPr>
          <p:cNvPr id="3" name="Content Placeholder 2"/>
          <p:cNvSpPr>
            <a:spLocks noGrp="1" noEditPoints="1"/>
          </p:cNvSpPr>
          <p:nvPr>
            <p:ph idx="1"/>
          </p:nvPr>
        </p:nvSpPr>
        <p:spPr>
          <a:xfrm>
            <a:off x="1280409" y="786547"/>
            <a:ext cx="10164136" cy="5828707"/>
          </a:xfrm>
        </p:spPr>
        <p:txBody>
          <a:bodyPr>
            <a:normAutofit lnSpcReduction="10000"/>
          </a:bodyPr>
          <a:lstStyle/>
          <a:p>
            <a:pPr algn="l"/>
            <a:r>
              <a:rPr lang="en-US" b="1">
                <a:solidFill>
                  <a:schemeClr val="bg1"/>
                </a:solidFill>
              </a:rPr>
              <a:t>NOTE: Most of the discipline policy is directed at staff working with children and youth, however several key points of the policy should be known and understood by volunteers as well.</a:t>
            </a:r>
          </a:p>
          <a:p>
            <a:pPr marL="0" indent="0" algn="ctr">
              <a:buNone/>
            </a:pPr>
            <a:r>
              <a:rPr lang="en-US" sz="3200" b="1" u="sng">
                <a:solidFill>
                  <a:srgbClr val="FF0000"/>
                </a:solidFill>
              </a:rPr>
              <a:t>The NEVER's of CYPP:</a:t>
            </a:r>
          </a:p>
          <a:p>
            <a:pPr algn="l"/>
            <a:r>
              <a:rPr lang="en-US" b="1">
                <a:solidFill>
                  <a:srgbClr val="FF0000"/>
                </a:solidFill>
              </a:rPr>
              <a:t>NEVER</a:t>
            </a:r>
            <a:r>
              <a:rPr lang="en-US" b="1">
                <a:solidFill>
                  <a:schemeClr val="bg1"/>
                </a:solidFill>
              </a:rPr>
              <a:t> yell at a child</a:t>
            </a:r>
          </a:p>
          <a:p>
            <a:pPr algn="l"/>
            <a:r>
              <a:rPr lang="en-US" b="1">
                <a:solidFill>
                  <a:srgbClr val="FF0000"/>
                </a:solidFill>
              </a:rPr>
              <a:t>NEVER</a:t>
            </a:r>
            <a:r>
              <a:rPr lang="en-US" b="1">
                <a:solidFill>
                  <a:schemeClr val="bg1"/>
                </a:solidFill>
              </a:rPr>
              <a:t> grab a child</a:t>
            </a:r>
          </a:p>
          <a:p>
            <a:pPr algn="l"/>
            <a:r>
              <a:rPr lang="en-US" b="1">
                <a:solidFill>
                  <a:srgbClr val="FF0000"/>
                </a:solidFill>
              </a:rPr>
              <a:t>NEVER</a:t>
            </a:r>
            <a:r>
              <a:rPr lang="en-US" b="1">
                <a:solidFill>
                  <a:schemeClr val="bg1"/>
                </a:solidFill>
              </a:rPr>
              <a:t> threaten a child. Always follow through with your word.</a:t>
            </a:r>
          </a:p>
          <a:p>
            <a:pPr algn="l"/>
            <a:r>
              <a:rPr lang="en-US" b="1">
                <a:solidFill>
                  <a:srgbClr val="FF0000"/>
                </a:solidFill>
              </a:rPr>
              <a:t>NEVER</a:t>
            </a:r>
            <a:r>
              <a:rPr lang="en-US" b="1">
                <a:solidFill>
                  <a:schemeClr val="bg1"/>
                </a:solidFill>
              </a:rPr>
              <a:t> hit a child</a:t>
            </a:r>
          </a:p>
          <a:p>
            <a:pPr algn="l"/>
            <a:r>
              <a:rPr lang="en-US" b="1">
                <a:solidFill>
                  <a:srgbClr val="FF0000"/>
                </a:solidFill>
              </a:rPr>
              <a:t>NEVER</a:t>
            </a:r>
            <a:r>
              <a:rPr lang="en-US" b="1">
                <a:solidFill>
                  <a:schemeClr val="bg1"/>
                </a:solidFill>
              </a:rPr>
              <a:t> confront a parent in front of others</a:t>
            </a:r>
          </a:p>
          <a:p>
            <a:pPr algn="l"/>
            <a:r>
              <a:rPr lang="en-US" b="1">
                <a:solidFill>
                  <a:srgbClr val="FF0000"/>
                </a:solidFill>
              </a:rPr>
              <a:t>NEVER</a:t>
            </a:r>
            <a:r>
              <a:rPr lang="en-US" b="1">
                <a:solidFill>
                  <a:schemeClr val="bg1"/>
                </a:solidFill>
              </a:rPr>
              <a:t> openly humiliate a child in front of the class.   </a:t>
            </a:r>
          </a:p>
          <a:p>
            <a:pPr marL="0" indent="0" algn="l">
              <a:buNone/>
            </a:pPr>
            <a:r>
              <a:rPr lang="en-US" b="1">
                <a:solidFill>
                  <a:schemeClr val="bg1"/>
                </a:solidFill>
              </a:rPr>
              <a:t> </a:t>
            </a:r>
            <a:endParaRPr b="1">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9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8" presetClass="entr" presetSubtype="0" accel="50000" fill="hold" nodeType="clickEffect">
                                  <p:stCondLst>
                                    <p:cond delay="0"/>
                                  </p:stCondLst>
                                  <p:iterate type="lt">
                                    <p:tmPct val="50000"/>
                                  </p:iterate>
                                  <p:childTnLst>
                                    <p:set>
                                      <p:cBhvr>
                                        <p:cTn id="14" dur="1" fill="hold">
                                          <p:stCondLst>
                                            <p:cond delay="0"/>
                                          </p:stCondLst>
                                        </p:cTn>
                                        <p:tgtEl>
                                          <p:spTgt spid="3">
                                            <p:txEl>
                                              <p:pRg st="2" end="2"/>
                                            </p:txEl>
                                          </p:spTgt>
                                        </p:tgtEl>
                                        <p:attrNameLst>
                                          <p:attrName>style.visibility</p:attrName>
                                        </p:attrNameLst>
                                      </p:cBhvr>
                                      <p:to>
                                        <p:strVal val="visible"/>
                                      </p:to>
                                    </p:set>
                                    <p:set>
                                      <p:cBhvr>
                                        <p:cTn id="15" dur="455" fill="hold">
                                          <p:stCondLst>
                                            <p:cond delay="0"/>
                                          </p:stCondLst>
                                        </p:cTn>
                                        <p:tgtEl>
                                          <p:spTgt spid="3">
                                            <p:txEl>
                                              <p:pRg st="2" end="2"/>
                                            </p:txEl>
                                          </p:spTgt>
                                        </p:tgtEl>
                                        <p:attrNameLst>
                                          <p:attrName>style.rotation</p:attrName>
                                        </p:attrNameLst>
                                      </p:cBhvr>
                                      <p:to>
                                        <p:strVal val="-45.0"/>
                                      </p:to>
                                    </p:set>
                                    <p:anim calcmode="lin" valueType="num">
                                      <p:cBhvr>
                                        <p:cTn id="16" dur="455" fill="hold">
                                          <p:stCondLst>
                                            <p:cond delay="455"/>
                                          </p:stCondLst>
                                        </p:cTn>
                                        <p:tgtEl>
                                          <p:spTgt spid="3">
                                            <p:txEl>
                                              <p:pRg st="2" end="2"/>
                                            </p:txEl>
                                          </p:spTgt>
                                        </p:tgtEl>
                                        <p:attrNameLst>
                                          <p:attrName>style.rotation</p:attrName>
                                        </p:attrNameLst>
                                      </p:cBhvr>
                                      <p:tavLst>
                                        <p:tav tm="0">
                                          <p:val>
                                            <p:fltVal val="-45"/>
                                          </p:val>
                                        </p:tav>
                                        <p:tav tm="69900">
                                          <p:val>
                                            <p:fltVal val="45"/>
                                          </p:val>
                                        </p:tav>
                                        <p:tav tm="100000">
                                          <p:val>
                                            <p:fltVal val="0"/>
                                          </p:val>
                                        </p:tav>
                                      </p:tavLst>
                                    </p:anim>
                                    <p:anim calcmode="lin" valueType="num">
                                      <p:cBhvr>
                                        <p:cTn id="17" dur="455" fill="hold">
                                          <p:stCondLst>
                                            <p:cond delay="0"/>
                                          </p:stCondLst>
                                        </p:cTn>
                                        <p:tgtEl>
                                          <p:spTgt spid="3">
                                            <p:txEl>
                                              <p:pRg st="2" end="2"/>
                                            </p:txEl>
                                          </p:spTgt>
                                        </p:tgtEl>
                                        <p:attrNameLst>
                                          <p:attrName>ppt_y</p:attrName>
                                        </p:attrNameLst>
                                      </p:cBhvr>
                                      <p:tavLst>
                                        <p:tav tm="0">
                                          <p:val>
                                            <p:strVal val="#ppt_y-1"/>
                                          </p:val>
                                        </p:tav>
                                        <p:tav tm="100000">
                                          <p:val>
                                            <p:strVal val="#ppt_y-(0.354*#ppt_w-0.172*#ppt_h)"/>
                                          </p:val>
                                        </p:tav>
                                      </p:tavLst>
                                    </p:anim>
                                    <p:anim calcmode="lin" valueType="num">
                                      <p:cBhvr>
                                        <p:cTn id="18" dur="156" decel="50000" autoRev="1" fill="hold">
                                          <p:stCondLst>
                                            <p:cond delay="455"/>
                                          </p:stCondLst>
                                        </p:cTn>
                                        <p:tgtEl>
                                          <p:spTgt spid="3">
                                            <p:txEl>
                                              <p:pRg st="2" end="2"/>
                                            </p:txEl>
                                          </p:spTgt>
                                        </p:tgtEl>
                                        <p:attrNameLst>
                                          <p:attrName>ppt_y</p:attrName>
                                        </p:attrNameLst>
                                      </p:cBhvr>
                                      <p:tavLst>
                                        <p:tav tm="0">
                                          <p:val>
                                            <p:strVal val="#ppt_y-(0.354*#ppt_w-0.172*#ppt_h)"/>
                                          </p:val>
                                        </p:tav>
                                        <p:tav tm="100000">
                                          <p:val>
                                            <p:strVal val="#ppt_y-(0.354*#ppt_w-0.172*#ppt_h)-#ppt_h/2"/>
                                          </p:val>
                                        </p:tav>
                                      </p:tavLst>
                                    </p:anim>
                                    <p:anim calcmode="lin" valueType="num">
                                      <p:cBhvr>
                                        <p:cTn id="19" dur="136" fill="hold">
                                          <p:stCondLst>
                                            <p:cond delay="864"/>
                                          </p:stCondLst>
                                        </p:cTn>
                                        <p:tgtEl>
                                          <p:spTgt spid="3">
                                            <p:txEl>
                                              <p:pRg st="2" end="2"/>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8" presetClass="entr" presetSubtype="0" accel="50000" fill="hold" nodeType="clickEffect">
                                  <p:stCondLst>
                                    <p:cond delay="0"/>
                                  </p:stCondLst>
                                  <p:iterate type="lt">
                                    <p:tmPct val="50000"/>
                                  </p:iterate>
                                  <p:childTnLst>
                                    <p:set>
                                      <p:cBhvr>
                                        <p:cTn id="23" dur="1" fill="hold">
                                          <p:stCondLst>
                                            <p:cond delay="0"/>
                                          </p:stCondLst>
                                        </p:cTn>
                                        <p:tgtEl>
                                          <p:spTgt spid="3">
                                            <p:txEl>
                                              <p:pRg st="3" end="3"/>
                                            </p:txEl>
                                          </p:spTgt>
                                        </p:tgtEl>
                                        <p:attrNameLst>
                                          <p:attrName>style.visibility</p:attrName>
                                        </p:attrNameLst>
                                      </p:cBhvr>
                                      <p:to>
                                        <p:strVal val="visible"/>
                                      </p:to>
                                    </p:set>
                                    <p:set>
                                      <p:cBhvr>
                                        <p:cTn id="24" dur="455" fill="hold">
                                          <p:stCondLst>
                                            <p:cond delay="0"/>
                                          </p:stCondLst>
                                        </p:cTn>
                                        <p:tgtEl>
                                          <p:spTgt spid="3">
                                            <p:txEl>
                                              <p:pRg st="3" end="3"/>
                                            </p:txEl>
                                          </p:spTgt>
                                        </p:tgtEl>
                                        <p:attrNameLst>
                                          <p:attrName>style.rotation</p:attrName>
                                        </p:attrNameLst>
                                      </p:cBhvr>
                                      <p:to>
                                        <p:strVal val="-45.0"/>
                                      </p:to>
                                    </p:set>
                                    <p:anim calcmode="lin" valueType="num">
                                      <p:cBhvr>
                                        <p:cTn id="25" dur="455" fill="hold">
                                          <p:stCondLst>
                                            <p:cond delay="455"/>
                                          </p:stCondLst>
                                        </p:cTn>
                                        <p:tgtEl>
                                          <p:spTgt spid="3">
                                            <p:txEl>
                                              <p:pRg st="3" end="3"/>
                                            </p:txEl>
                                          </p:spTgt>
                                        </p:tgtEl>
                                        <p:attrNameLst>
                                          <p:attrName>style.rotation</p:attrName>
                                        </p:attrNameLst>
                                      </p:cBhvr>
                                      <p:tavLst>
                                        <p:tav tm="0">
                                          <p:val>
                                            <p:fltVal val="-45"/>
                                          </p:val>
                                        </p:tav>
                                        <p:tav tm="69900">
                                          <p:val>
                                            <p:fltVal val="45"/>
                                          </p:val>
                                        </p:tav>
                                        <p:tav tm="100000">
                                          <p:val>
                                            <p:fltVal val="0"/>
                                          </p:val>
                                        </p:tav>
                                      </p:tavLst>
                                    </p:anim>
                                    <p:anim calcmode="lin" valueType="num">
                                      <p:cBhvr>
                                        <p:cTn id="26" dur="455" fill="hold">
                                          <p:stCondLst>
                                            <p:cond delay="0"/>
                                          </p:stCondLst>
                                        </p:cTn>
                                        <p:tgtEl>
                                          <p:spTgt spid="3">
                                            <p:txEl>
                                              <p:pRg st="3" end="3"/>
                                            </p:txEl>
                                          </p:spTgt>
                                        </p:tgtEl>
                                        <p:attrNameLst>
                                          <p:attrName>ppt_y</p:attrName>
                                        </p:attrNameLst>
                                      </p:cBhvr>
                                      <p:tavLst>
                                        <p:tav tm="0">
                                          <p:val>
                                            <p:strVal val="#ppt_y-1"/>
                                          </p:val>
                                        </p:tav>
                                        <p:tav tm="100000">
                                          <p:val>
                                            <p:strVal val="#ppt_y-(0.354*#ppt_w-0.172*#ppt_h)"/>
                                          </p:val>
                                        </p:tav>
                                      </p:tavLst>
                                    </p:anim>
                                    <p:anim calcmode="lin" valueType="num">
                                      <p:cBhvr>
                                        <p:cTn id="27" dur="156" decel="50000" autoRev="1" fill="hold">
                                          <p:stCondLst>
                                            <p:cond delay="455"/>
                                          </p:stCondLst>
                                        </p:cTn>
                                        <p:tgtEl>
                                          <p:spTgt spid="3">
                                            <p:txEl>
                                              <p:pRg st="3" end="3"/>
                                            </p:txEl>
                                          </p:spTgt>
                                        </p:tgtEl>
                                        <p:attrNameLst>
                                          <p:attrName>ppt_y</p:attrName>
                                        </p:attrNameLst>
                                      </p:cBhvr>
                                      <p:tavLst>
                                        <p:tav tm="0">
                                          <p:val>
                                            <p:strVal val="#ppt_y-(0.354*#ppt_w-0.172*#ppt_h)"/>
                                          </p:val>
                                        </p:tav>
                                        <p:tav tm="100000">
                                          <p:val>
                                            <p:strVal val="#ppt_y-(0.354*#ppt_w-0.172*#ppt_h)-#ppt_h/2"/>
                                          </p:val>
                                        </p:tav>
                                      </p:tavLst>
                                    </p:anim>
                                    <p:anim calcmode="lin" valueType="num">
                                      <p:cBhvr>
                                        <p:cTn id="28" dur="136" fill="hold">
                                          <p:stCondLst>
                                            <p:cond delay="864"/>
                                          </p:stCondLst>
                                        </p:cTn>
                                        <p:tgtEl>
                                          <p:spTgt spid="3">
                                            <p:txEl>
                                              <p:pRg st="3" end="3"/>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8" presetClass="entr" presetSubtype="0" accel="50000" fill="hold" nodeType="clickEffect">
                                  <p:stCondLst>
                                    <p:cond delay="0"/>
                                  </p:stCondLst>
                                  <p:iterate type="lt">
                                    <p:tmPct val="50000"/>
                                  </p:iterate>
                                  <p:childTnLst>
                                    <p:set>
                                      <p:cBhvr>
                                        <p:cTn id="32" dur="1" fill="hold">
                                          <p:stCondLst>
                                            <p:cond delay="0"/>
                                          </p:stCondLst>
                                        </p:cTn>
                                        <p:tgtEl>
                                          <p:spTgt spid="3">
                                            <p:txEl>
                                              <p:pRg st="4" end="4"/>
                                            </p:txEl>
                                          </p:spTgt>
                                        </p:tgtEl>
                                        <p:attrNameLst>
                                          <p:attrName>style.visibility</p:attrName>
                                        </p:attrNameLst>
                                      </p:cBhvr>
                                      <p:to>
                                        <p:strVal val="visible"/>
                                      </p:to>
                                    </p:set>
                                    <p:set>
                                      <p:cBhvr>
                                        <p:cTn id="33" dur="455" fill="hold">
                                          <p:stCondLst>
                                            <p:cond delay="0"/>
                                          </p:stCondLst>
                                        </p:cTn>
                                        <p:tgtEl>
                                          <p:spTgt spid="3">
                                            <p:txEl>
                                              <p:pRg st="4" end="4"/>
                                            </p:txEl>
                                          </p:spTgt>
                                        </p:tgtEl>
                                        <p:attrNameLst>
                                          <p:attrName>style.rotation</p:attrName>
                                        </p:attrNameLst>
                                      </p:cBhvr>
                                      <p:to>
                                        <p:strVal val="-45.0"/>
                                      </p:to>
                                    </p:set>
                                    <p:anim calcmode="lin" valueType="num">
                                      <p:cBhvr>
                                        <p:cTn id="34" dur="455" fill="hold">
                                          <p:stCondLst>
                                            <p:cond delay="455"/>
                                          </p:stCondLst>
                                        </p:cTn>
                                        <p:tgtEl>
                                          <p:spTgt spid="3">
                                            <p:txEl>
                                              <p:pRg st="4" end="4"/>
                                            </p:txEl>
                                          </p:spTgt>
                                        </p:tgtEl>
                                        <p:attrNameLst>
                                          <p:attrName>style.rotation</p:attrName>
                                        </p:attrNameLst>
                                      </p:cBhvr>
                                      <p:tavLst>
                                        <p:tav tm="0">
                                          <p:val>
                                            <p:fltVal val="-45"/>
                                          </p:val>
                                        </p:tav>
                                        <p:tav tm="69900">
                                          <p:val>
                                            <p:fltVal val="45"/>
                                          </p:val>
                                        </p:tav>
                                        <p:tav tm="100000">
                                          <p:val>
                                            <p:fltVal val="0"/>
                                          </p:val>
                                        </p:tav>
                                      </p:tavLst>
                                    </p:anim>
                                    <p:anim calcmode="lin" valueType="num">
                                      <p:cBhvr>
                                        <p:cTn id="35" dur="455" fill="hold">
                                          <p:stCondLst>
                                            <p:cond delay="0"/>
                                          </p:stCondLst>
                                        </p:cTn>
                                        <p:tgtEl>
                                          <p:spTgt spid="3">
                                            <p:txEl>
                                              <p:pRg st="4" end="4"/>
                                            </p:txEl>
                                          </p:spTgt>
                                        </p:tgtEl>
                                        <p:attrNameLst>
                                          <p:attrName>ppt_y</p:attrName>
                                        </p:attrNameLst>
                                      </p:cBhvr>
                                      <p:tavLst>
                                        <p:tav tm="0">
                                          <p:val>
                                            <p:strVal val="#ppt_y-1"/>
                                          </p:val>
                                        </p:tav>
                                        <p:tav tm="100000">
                                          <p:val>
                                            <p:strVal val="#ppt_y-(0.354*#ppt_w-0.172*#ppt_h)"/>
                                          </p:val>
                                        </p:tav>
                                      </p:tavLst>
                                    </p:anim>
                                    <p:anim calcmode="lin" valueType="num">
                                      <p:cBhvr>
                                        <p:cTn id="36" dur="156" decel="50000" autoRev="1" fill="hold">
                                          <p:stCondLst>
                                            <p:cond delay="455"/>
                                          </p:stCondLst>
                                        </p:cTn>
                                        <p:tgtEl>
                                          <p:spTgt spid="3">
                                            <p:txEl>
                                              <p:pRg st="4" end="4"/>
                                            </p:txEl>
                                          </p:spTgt>
                                        </p:tgtEl>
                                        <p:attrNameLst>
                                          <p:attrName>ppt_y</p:attrName>
                                        </p:attrNameLst>
                                      </p:cBhvr>
                                      <p:tavLst>
                                        <p:tav tm="0">
                                          <p:val>
                                            <p:strVal val="#ppt_y-(0.354*#ppt_w-0.172*#ppt_h)"/>
                                          </p:val>
                                        </p:tav>
                                        <p:tav tm="100000">
                                          <p:val>
                                            <p:strVal val="#ppt_y-(0.354*#ppt_w-0.172*#ppt_h)-#ppt_h/2"/>
                                          </p:val>
                                        </p:tav>
                                      </p:tavLst>
                                    </p:anim>
                                    <p:anim calcmode="lin" valueType="num">
                                      <p:cBhvr>
                                        <p:cTn id="37" dur="136" fill="hold">
                                          <p:stCondLst>
                                            <p:cond delay="864"/>
                                          </p:stCondLst>
                                        </p:cTn>
                                        <p:tgtEl>
                                          <p:spTgt spid="3">
                                            <p:txEl>
                                              <p:pRg st="4" end="4"/>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38" presetClass="entr" presetSubtype="0" accel="50000" fill="hold" nodeType="clickEffect">
                                  <p:stCondLst>
                                    <p:cond delay="0"/>
                                  </p:stCondLst>
                                  <p:iterate type="lt">
                                    <p:tmPct val="50000"/>
                                  </p:iterate>
                                  <p:childTnLst>
                                    <p:set>
                                      <p:cBhvr>
                                        <p:cTn id="41" dur="1" fill="hold">
                                          <p:stCondLst>
                                            <p:cond delay="0"/>
                                          </p:stCondLst>
                                        </p:cTn>
                                        <p:tgtEl>
                                          <p:spTgt spid="3">
                                            <p:txEl>
                                              <p:pRg st="5" end="5"/>
                                            </p:txEl>
                                          </p:spTgt>
                                        </p:tgtEl>
                                        <p:attrNameLst>
                                          <p:attrName>style.visibility</p:attrName>
                                        </p:attrNameLst>
                                      </p:cBhvr>
                                      <p:to>
                                        <p:strVal val="visible"/>
                                      </p:to>
                                    </p:set>
                                    <p:set>
                                      <p:cBhvr>
                                        <p:cTn id="42" dur="455" fill="hold">
                                          <p:stCondLst>
                                            <p:cond delay="0"/>
                                          </p:stCondLst>
                                        </p:cTn>
                                        <p:tgtEl>
                                          <p:spTgt spid="3">
                                            <p:txEl>
                                              <p:pRg st="5" end="5"/>
                                            </p:txEl>
                                          </p:spTgt>
                                        </p:tgtEl>
                                        <p:attrNameLst>
                                          <p:attrName>style.rotation</p:attrName>
                                        </p:attrNameLst>
                                      </p:cBhvr>
                                      <p:to>
                                        <p:strVal val="-45.0"/>
                                      </p:to>
                                    </p:set>
                                    <p:anim calcmode="lin" valueType="num">
                                      <p:cBhvr>
                                        <p:cTn id="43" dur="455" fill="hold">
                                          <p:stCondLst>
                                            <p:cond delay="455"/>
                                          </p:stCondLst>
                                        </p:cTn>
                                        <p:tgtEl>
                                          <p:spTgt spid="3">
                                            <p:txEl>
                                              <p:pRg st="5" end="5"/>
                                            </p:txEl>
                                          </p:spTgt>
                                        </p:tgtEl>
                                        <p:attrNameLst>
                                          <p:attrName>style.rotation</p:attrName>
                                        </p:attrNameLst>
                                      </p:cBhvr>
                                      <p:tavLst>
                                        <p:tav tm="0">
                                          <p:val>
                                            <p:fltVal val="-45"/>
                                          </p:val>
                                        </p:tav>
                                        <p:tav tm="69900">
                                          <p:val>
                                            <p:fltVal val="45"/>
                                          </p:val>
                                        </p:tav>
                                        <p:tav tm="100000">
                                          <p:val>
                                            <p:fltVal val="0"/>
                                          </p:val>
                                        </p:tav>
                                      </p:tavLst>
                                    </p:anim>
                                    <p:anim calcmode="lin" valueType="num">
                                      <p:cBhvr>
                                        <p:cTn id="44" dur="455" fill="hold">
                                          <p:stCondLst>
                                            <p:cond delay="0"/>
                                          </p:stCondLst>
                                        </p:cTn>
                                        <p:tgtEl>
                                          <p:spTgt spid="3">
                                            <p:txEl>
                                              <p:pRg st="5" end="5"/>
                                            </p:txEl>
                                          </p:spTgt>
                                        </p:tgtEl>
                                        <p:attrNameLst>
                                          <p:attrName>ppt_y</p:attrName>
                                        </p:attrNameLst>
                                      </p:cBhvr>
                                      <p:tavLst>
                                        <p:tav tm="0">
                                          <p:val>
                                            <p:strVal val="#ppt_y-1"/>
                                          </p:val>
                                        </p:tav>
                                        <p:tav tm="100000">
                                          <p:val>
                                            <p:strVal val="#ppt_y-(0.354*#ppt_w-0.172*#ppt_h)"/>
                                          </p:val>
                                        </p:tav>
                                      </p:tavLst>
                                    </p:anim>
                                    <p:anim calcmode="lin" valueType="num">
                                      <p:cBhvr>
                                        <p:cTn id="45" dur="156" decel="50000" autoRev="1" fill="hold">
                                          <p:stCondLst>
                                            <p:cond delay="455"/>
                                          </p:stCondLst>
                                        </p:cTn>
                                        <p:tgtEl>
                                          <p:spTgt spid="3">
                                            <p:txEl>
                                              <p:pRg st="5" end="5"/>
                                            </p:txEl>
                                          </p:spTgt>
                                        </p:tgtEl>
                                        <p:attrNameLst>
                                          <p:attrName>ppt_y</p:attrName>
                                        </p:attrNameLst>
                                      </p:cBhvr>
                                      <p:tavLst>
                                        <p:tav tm="0">
                                          <p:val>
                                            <p:strVal val="#ppt_y-(0.354*#ppt_w-0.172*#ppt_h)"/>
                                          </p:val>
                                        </p:tav>
                                        <p:tav tm="100000">
                                          <p:val>
                                            <p:strVal val="#ppt_y-(0.354*#ppt_w-0.172*#ppt_h)-#ppt_h/2"/>
                                          </p:val>
                                        </p:tav>
                                      </p:tavLst>
                                    </p:anim>
                                    <p:anim calcmode="lin" valueType="num">
                                      <p:cBhvr>
                                        <p:cTn id="46" dur="136" fill="hold">
                                          <p:stCondLst>
                                            <p:cond delay="864"/>
                                          </p:stCondLst>
                                        </p:cTn>
                                        <p:tgtEl>
                                          <p:spTgt spid="3">
                                            <p:txEl>
                                              <p:pRg st="5" end="5"/>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38" presetClass="entr" presetSubtype="0" accel="50000" fill="hold" nodeType="clickEffect">
                                  <p:stCondLst>
                                    <p:cond delay="0"/>
                                  </p:stCondLst>
                                  <p:iterate type="lt">
                                    <p:tmPct val="50000"/>
                                  </p:iterate>
                                  <p:childTnLst>
                                    <p:set>
                                      <p:cBhvr>
                                        <p:cTn id="50" dur="1" fill="hold">
                                          <p:stCondLst>
                                            <p:cond delay="0"/>
                                          </p:stCondLst>
                                        </p:cTn>
                                        <p:tgtEl>
                                          <p:spTgt spid="3">
                                            <p:txEl>
                                              <p:pRg st="6" end="6"/>
                                            </p:txEl>
                                          </p:spTgt>
                                        </p:tgtEl>
                                        <p:attrNameLst>
                                          <p:attrName>style.visibility</p:attrName>
                                        </p:attrNameLst>
                                      </p:cBhvr>
                                      <p:to>
                                        <p:strVal val="visible"/>
                                      </p:to>
                                    </p:set>
                                    <p:set>
                                      <p:cBhvr>
                                        <p:cTn id="51" dur="455" fill="hold">
                                          <p:stCondLst>
                                            <p:cond delay="0"/>
                                          </p:stCondLst>
                                        </p:cTn>
                                        <p:tgtEl>
                                          <p:spTgt spid="3">
                                            <p:txEl>
                                              <p:pRg st="6" end="6"/>
                                            </p:txEl>
                                          </p:spTgt>
                                        </p:tgtEl>
                                        <p:attrNameLst>
                                          <p:attrName>style.rotation</p:attrName>
                                        </p:attrNameLst>
                                      </p:cBhvr>
                                      <p:to>
                                        <p:strVal val="-45.0"/>
                                      </p:to>
                                    </p:set>
                                    <p:anim calcmode="lin" valueType="num">
                                      <p:cBhvr>
                                        <p:cTn id="52" dur="455" fill="hold">
                                          <p:stCondLst>
                                            <p:cond delay="455"/>
                                          </p:stCondLst>
                                        </p:cTn>
                                        <p:tgtEl>
                                          <p:spTgt spid="3">
                                            <p:txEl>
                                              <p:pRg st="6" end="6"/>
                                            </p:txEl>
                                          </p:spTgt>
                                        </p:tgtEl>
                                        <p:attrNameLst>
                                          <p:attrName>style.rotation</p:attrName>
                                        </p:attrNameLst>
                                      </p:cBhvr>
                                      <p:tavLst>
                                        <p:tav tm="0">
                                          <p:val>
                                            <p:fltVal val="-45"/>
                                          </p:val>
                                        </p:tav>
                                        <p:tav tm="69900">
                                          <p:val>
                                            <p:fltVal val="45"/>
                                          </p:val>
                                        </p:tav>
                                        <p:tav tm="100000">
                                          <p:val>
                                            <p:fltVal val="0"/>
                                          </p:val>
                                        </p:tav>
                                      </p:tavLst>
                                    </p:anim>
                                    <p:anim calcmode="lin" valueType="num">
                                      <p:cBhvr>
                                        <p:cTn id="53" dur="455" fill="hold">
                                          <p:stCondLst>
                                            <p:cond delay="0"/>
                                          </p:stCondLst>
                                        </p:cTn>
                                        <p:tgtEl>
                                          <p:spTgt spid="3">
                                            <p:txEl>
                                              <p:pRg st="6" end="6"/>
                                            </p:txEl>
                                          </p:spTgt>
                                        </p:tgtEl>
                                        <p:attrNameLst>
                                          <p:attrName>ppt_y</p:attrName>
                                        </p:attrNameLst>
                                      </p:cBhvr>
                                      <p:tavLst>
                                        <p:tav tm="0">
                                          <p:val>
                                            <p:strVal val="#ppt_y-1"/>
                                          </p:val>
                                        </p:tav>
                                        <p:tav tm="100000">
                                          <p:val>
                                            <p:strVal val="#ppt_y-(0.354*#ppt_w-0.172*#ppt_h)"/>
                                          </p:val>
                                        </p:tav>
                                      </p:tavLst>
                                    </p:anim>
                                    <p:anim calcmode="lin" valueType="num">
                                      <p:cBhvr>
                                        <p:cTn id="54" dur="156" decel="50000" autoRev="1" fill="hold">
                                          <p:stCondLst>
                                            <p:cond delay="455"/>
                                          </p:stCondLst>
                                        </p:cTn>
                                        <p:tgtEl>
                                          <p:spTgt spid="3">
                                            <p:txEl>
                                              <p:pRg st="6" end="6"/>
                                            </p:txEl>
                                          </p:spTgt>
                                        </p:tgtEl>
                                        <p:attrNameLst>
                                          <p:attrName>ppt_y</p:attrName>
                                        </p:attrNameLst>
                                      </p:cBhvr>
                                      <p:tavLst>
                                        <p:tav tm="0">
                                          <p:val>
                                            <p:strVal val="#ppt_y-(0.354*#ppt_w-0.172*#ppt_h)"/>
                                          </p:val>
                                        </p:tav>
                                        <p:tav tm="100000">
                                          <p:val>
                                            <p:strVal val="#ppt_y-(0.354*#ppt_w-0.172*#ppt_h)-#ppt_h/2"/>
                                          </p:val>
                                        </p:tav>
                                      </p:tavLst>
                                    </p:anim>
                                    <p:anim calcmode="lin" valueType="num">
                                      <p:cBhvr>
                                        <p:cTn id="55" dur="136" fill="hold">
                                          <p:stCondLst>
                                            <p:cond delay="864"/>
                                          </p:stCondLst>
                                        </p:cTn>
                                        <p:tgtEl>
                                          <p:spTgt spid="3">
                                            <p:txEl>
                                              <p:pRg st="6" end="6"/>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38" presetClass="entr" presetSubtype="0" accel="50000" fill="hold" nodeType="clickEffect">
                                  <p:stCondLst>
                                    <p:cond delay="0"/>
                                  </p:stCondLst>
                                  <p:iterate type="lt">
                                    <p:tmPct val="50000"/>
                                  </p:iterate>
                                  <p:childTnLst>
                                    <p:set>
                                      <p:cBhvr>
                                        <p:cTn id="59" dur="1" fill="hold">
                                          <p:stCondLst>
                                            <p:cond delay="0"/>
                                          </p:stCondLst>
                                        </p:cTn>
                                        <p:tgtEl>
                                          <p:spTgt spid="3">
                                            <p:txEl>
                                              <p:pRg st="7" end="7"/>
                                            </p:txEl>
                                          </p:spTgt>
                                        </p:tgtEl>
                                        <p:attrNameLst>
                                          <p:attrName>style.visibility</p:attrName>
                                        </p:attrNameLst>
                                      </p:cBhvr>
                                      <p:to>
                                        <p:strVal val="visible"/>
                                      </p:to>
                                    </p:set>
                                    <p:set>
                                      <p:cBhvr>
                                        <p:cTn id="60" dur="455" fill="hold">
                                          <p:stCondLst>
                                            <p:cond delay="0"/>
                                          </p:stCondLst>
                                        </p:cTn>
                                        <p:tgtEl>
                                          <p:spTgt spid="3">
                                            <p:txEl>
                                              <p:pRg st="7" end="7"/>
                                            </p:txEl>
                                          </p:spTgt>
                                        </p:tgtEl>
                                        <p:attrNameLst>
                                          <p:attrName>style.rotation</p:attrName>
                                        </p:attrNameLst>
                                      </p:cBhvr>
                                      <p:to>
                                        <p:strVal val="-45.0"/>
                                      </p:to>
                                    </p:set>
                                    <p:anim calcmode="lin" valueType="num">
                                      <p:cBhvr>
                                        <p:cTn id="61" dur="455" fill="hold">
                                          <p:stCondLst>
                                            <p:cond delay="455"/>
                                          </p:stCondLst>
                                        </p:cTn>
                                        <p:tgtEl>
                                          <p:spTgt spid="3">
                                            <p:txEl>
                                              <p:pRg st="7" end="7"/>
                                            </p:txEl>
                                          </p:spTgt>
                                        </p:tgtEl>
                                        <p:attrNameLst>
                                          <p:attrName>style.rotation</p:attrName>
                                        </p:attrNameLst>
                                      </p:cBhvr>
                                      <p:tavLst>
                                        <p:tav tm="0">
                                          <p:val>
                                            <p:fltVal val="-45"/>
                                          </p:val>
                                        </p:tav>
                                        <p:tav tm="69900">
                                          <p:val>
                                            <p:fltVal val="45"/>
                                          </p:val>
                                        </p:tav>
                                        <p:tav tm="100000">
                                          <p:val>
                                            <p:fltVal val="0"/>
                                          </p:val>
                                        </p:tav>
                                      </p:tavLst>
                                    </p:anim>
                                    <p:anim calcmode="lin" valueType="num">
                                      <p:cBhvr>
                                        <p:cTn id="62" dur="455" fill="hold">
                                          <p:stCondLst>
                                            <p:cond delay="0"/>
                                          </p:stCondLst>
                                        </p:cTn>
                                        <p:tgtEl>
                                          <p:spTgt spid="3">
                                            <p:txEl>
                                              <p:pRg st="7" end="7"/>
                                            </p:txEl>
                                          </p:spTgt>
                                        </p:tgtEl>
                                        <p:attrNameLst>
                                          <p:attrName>ppt_y</p:attrName>
                                        </p:attrNameLst>
                                      </p:cBhvr>
                                      <p:tavLst>
                                        <p:tav tm="0">
                                          <p:val>
                                            <p:strVal val="#ppt_y-1"/>
                                          </p:val>
                                        </p:tav>
                                        <p:tav tm="100000">
                                          <p:val>
                                            <p:strVal val="#ppt_y-(0.354*#ppt_w-0.172*#ppt_h)"/>
                                          </p:val>
                                        </p:tav>
                                      </p:tavLst>
                                    </p:anim>
                                    <p:anim calcmode="lin" valueType="num">
                                      <p:cBhvr>
                                        <p:cTn id="63" dur="156" decel="50000" autoRev="1" fill="hold">
                                          <p:stCondLst>
                                            <p:cond delay="455"/>
                                          </p:stCondLst>
                                        </p:cTn>
                                        <p:tgtEl>
                                          <p:spTgt spid="3">
                                            <p:txEl>
                                              <p:pRg st="7" end="7"/>
                                            </p:txEl>
                                          </p:spTgt>
                                        </p:tgtEl>
                                        <p:attrNameLst>
                                          <p:attrName>ppt_y</p:attrName>
                                        </p:attrNameLst>
                                      </p:cBhvr>
                                      <p:tavLst>
                                        <p:tav tm="0">
                                          <p:val>
                                            <p:strVal val="#ppt_y-(0.354*#ppt_w-0.172*#ppt_h)"/>
                                          </p:val>
                                        </p:tav>
                                        <p:tav tm="100000">
                                          <p:val>
                                            <p:strVal val="#ppt_y-(0.354*#ppt_w-0.172*#ppt_h)-#ppt_h/2"/>
                                          </p:val>
                                        </p:tav>
                                      </p:tavLst>
                                    </p:anim>
                                    <p:anim calcmode="lin" valueType="num">
                                      <p:cBhvr>
                                        <p:cTn id="64" dur="136" fill="hold">
                                          <p:stCondLst>
                                            <p:cond delay="864"/>
                                          </p:stCondLst>
                                        </p:cTn>
                                        <p:tgtEl>
                                          <p:spTgt spid="3">
                                            <p:txEl>
                                              <p:pRg st="7" end="7"/>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181671"/>
            <a:ext cx="9905998" cy="962297"/>
          </a:xfrm>
        </p:spPr>
        <p:txBody>
          <a:bodyPr/>
          <a:lstStyle/>
          <a:p>
            <a:pPr algn="ctr"/>
            <a:r>
              <a:rPr lang="en-US" sz="4800" b="1" u="sng">
                <a:solidFill>
                  <a:srgbClr val="FF0000"/>
                </a:solidFill>
              </a:rPr>
              <a:t>bullying</a:t>
            </a:r>
            <a:endParaRPr sz="4800" b="1" u="sng">
              <a:solidFill>
                <a:srgbClr val="FF0000"/>
              </a:solidFill>
            </a:endParaRPr>
          </a:p>
        </p:txBody>
      </p:sp>
      <p:sp>
        <p:nvSpPr>
          <p:cNvPr id="3" name="Content Placeholder 2"/>
          <p:cNvSpPr>
            <a:spLocks noGrp="1" noEditPoints="1"/>
          </p:cNvSpPr>
          <p:nvPr>
            <p:ph idx="1"/>
          </p:nvPr>
        </p:nvSpPr>
        <p:spPr>
          <a:xfrm>
            <a:off x="1141412" y="1038230"/>
            <a:ext cx="10640696" cy="5686235"/>
          </a:xfrm>
        </p:spPr>
        <p:txBody>
          <a:bodyPr/>
          <a:lstStyle/>
          <a:p>
            <a:r>
              <a:rPr lang="en-US" b="1">
                <a:solidFill>
                  <a:schemeClr val="bg1"/>
                </a:solidFill>
              </a:rPr>
              <a:t>Verbal, physical, or emotional bullying is not acceptable in Alachua Methodist Church Ministry programs.</a:t>
            </a:r>
          </a:p>
          <a:p>
            <a:r>
              <a:rPr lang="en-US" b="1">
                <a:solidFill>
                  <a:schemeClr val="bg1"/>
                </a:solidFill>
              </a:rPr>
              <a:t>At the first sign of bullying in any form, act decisively and inform your ministry supervisor. </a:t>
            </a:r>
          </a:p>
          <a:p>
            <a:pPr marL="0" indent="0">
              <a:buFont typeface="+mj-lt"/>
              <a:buNone/>
            </a:pPr>
            <a:r>
              <a:rPr lang="en-US" b="1" i="1">
                <a:solidFill>
                  <a:srgbClr val="FF0000"/>
                </a:solidFill>
              </a:rPr>
              <a:t>First Offence:</a:t>
            </a:r>
            <a:r>
              <a:rPr lang="en-US" b="1">
                <a:solidFill>
                  <a:srgbClr val="FF0000"/>
                </a:solidFill>
              </a:rPr>
              <a:t> </a:t>
            </a:r>
            <a:r>
              <a:rPr lang="en-US" b="1">
                <a:solidFill>
                  <a:schemeClr val="bg1"/>
                </a:solidFill>
              </a:rPr>
              <a:t>Issue a warning</a:t>
            </a:r>
          </a:p>
          <a:p>
            <a:pPr marL="0" indent="0">
              <a:buFont typeface="+mj-lt"/>
              <a:buNone/>
            </a:pPr>
            <a:r>
              <a:rPr lang="en-US" b="1" i="1">
                <a:solidFill>
                  <a:srgbClr val="FF0000"/>
                </a:solidFill>
              </a:rPr>
              <a:t>Second Offence:</a:t>
            </a:r>
            <a:r>
              <a:rPr lang="en-US" b="1" i="1">
                <a:solidFill>
                  <a:schemeClr val="bg1"/>
                </a:solidFill>
              </a:rPr>
              <a:t> </a:t>
            </a:r>
            <a:r>
              <a:rPr lang="en-US" b="1" i="0">
                <a:solidFill>
                  <a:schemeClr val="bg1"/>
                </a:solidFill>
              </a:rPr>
              <a:t>Pull the offending child(ren) from the group (in a supervised location) and discuss the inappropriate interactions or behavior.</a:t>
            </a:r>
          </a:p>
          <a:p>
            <a:pPr marL="0" indent="0">
              <a:buFont typeface="+mj-lt"/>
              <a:buNone/>
            </a:pPr>
            <a:r>
              <a:rPr lang="en-US" b="1" i="1">
                <a:solidFill>
                  <a:srgbClr val="FF0000"/>
                </a:solidFill>
              </a:rPr>
              <a:t>Third Offence:</a:t>
            </a:r>
            <a:r>
              <a:rPr lang="en-US" b="1" i="1">
                <a:solidFill>
                  <a:schemeClr val="bg1"/>
                </a:solidFill>
              </a:rPr>
              <a:t> </a:t>
            </a:r>
            <a:r>
              <a:rPr lang="en-US" b="1" i="0">
                <a:solidFill>
                  <a:schemeClr val="bg1"/>
                </a:solidFill>
              </a:rPr>
              <a:t>Send the child(ren) to the Pastor or ministry supervisor and consider contacting a parent. </a:t>
            </a:r>
            <a:endParaRPr lang="en-US" b="1" i="1">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88900"/>
            <a:ext cx="9905998" cy="939800"/>
          </a:xfrm>
        </p:spPr>
        <p:txBody>
          <a:bodyPr/>
          <a:lstStyle/>
          <a:p>
            <a:pPr algn="ctr"/>
            <a:r>
              <a:rPr lang="en-US" sz="4800" b="1" i="1" dirty="0">
                <a:solidFill>
                  <a:srgbClr val="FF0000"/>
                </a:solidFill>
                <a:effectLst>
                  <a:outerShdw blurRad="38100" dist="38100" dir="2700000" algn="tl">
                    <a:srgbClr val="000000">
                      <a:alpha val="43137"/>
                    </a:srgbClr>
                  </a:outerShdw>
                </a:effectLst>
              </a:rPr>
              <a:t>CYPP - Disclaimer</a:t>
            </a:r>
          </a:p>
        </p:txBody>
      </p:sp>
      <p:sp>
        <p:nvSpPr>
          <p:cNvPr id="3" name="Content Placeholder 2"/>
          <p:cNvSpPr>
            <a:spLocks noGrp="1" noEditPoints="1"/>
          </p:cNvSpPr>
          <p:nvPr>
            <p:ph idx="1"/>
          </p:nvPr>
        </p:nvSpPr>
        <p:spPr>
          <a:xfrm>
            <a:off x="1141412" y="1028700"/>
            <a:ext cx="9905999" cy="5435600"/>
          </a:xfrm>
        </p:spPr>
        <p:txBody>
          <a:bodyPr/>
          <a:lstStyle/>
          <a:p>
            <a:r>
              <a:rPr lang="en-US" sz="2400" b="1" dirty="0">
                <a:solidFill>
                  <a:schemeClr val="bg1"/>
                </a:solidFill>
              </a:rPr>
              <a:t>Since the material covered in this class are derived from a “Policy” regarding youth protection and vulnerable adults, the information in this power point presentation will be almost always restated word-for-word from the policy. Not all material will be covered as it may pertain to staff or employees of the church and is not always intended for volunteers.</a:t>
            </a:r>
          </a:p>
          <a:p>
            <a:r>
              <a:rPr lang="en-US" sz="2400" b="1" dirty="0">
                <a:solidFill>
                  <a:schemeClr val="bg1"/>
                </a:solidFill>
              </a:rPr>
              <a:t>There will be no current or past events discussed during this training. Any harmful events pertaining to children or youth that members of this class are aware of, should be addressed in a manor that will discussed later, during</a:t>
            </a:r>
            <a:r>
              <a:rPr lang="en-US" sz="2800" b="1" dirty="0">
                <a:solidFill>
                  <a:schemeClr val="bg1"/>
                </a:solidFill>
              </a:rPr>
              <a:t> this presentation. </a:t>
            </a:r>
          </a:p>
          <a:p>
            <a:pPr marL="0" indent="0">
              <a:buNone/>
            </a:pPr>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231313"/>
            <a:ext cx="9905998" cy="674374"/>
          </a:xfrm>
        </p:spPr>
        <p:txBody>
          <a:bodyPr/>
          <a:lstStyle/>
          <a:p>
            <a:pPr algn="ctr"/>
            <a:r>
              <a:rPr lang="en-US" b="1">
                <a:solidFill>
                  <a:srgbClr val="FF0000"/>
                </a:solidFill>
              </a:rPr>
              <a:t>Bathroom Policies</a:t>
            </a:r>
            <a:endParaRPr b="1">
              <a:solidFill>
                <a:srgbClr val="FF0000"/>
              </a:solidFill>
            </a:endParaRPr>
          </a:p>
        </p:txBody>
      </p:sp>
      <p:sp>
        <p:nvSpPr>
          <p:cNvPr id="3" name="Content Placeholder 2"/>
          <p:cNvSpPr>
            <a:spLocks noGrp="1" noEditPoints="1"/>
          </p:cNvSpPr>
          <p:nvPr>
            <p:ph idx="1"/>
          </p:nvPr>
        </p:nvSpPr>
        <p:spPr>
          <a:xfrm>
            <a:off x="1141412" y="905687"/>
            <a:ext cx="9905999" cy="5520928"/>
          </a:xfrm>
        </p:spPr>
        <p:txBody>
          <a:bodyPr/>
          <a:lstStyle/>
          <a:p>
            <a:r>
              <a:rPr lang="en-US" b="1" dirty="0">
                <a:solidFill>
                  <a:srgbClr val="FF0000"/>
                </a:solidFill>
              </a:rPr>
              <a:t>DO NOT USE OR OCCUPY </a:t>
            </a:r>
            <a:r>
              <a:rPr lang="en-US" b="1" dirty="0">
                <a:solidFill>
                  <a:schemeClr val="bg1">
                    <a:lumMod val="95000"/>
                    <a:lumOff val="5000"/>
                  </a:schemeClr>
                </a:solidFill>
              </a:rPr>
              <a:t>a bathroom in use by children.</a:t>
            </a:r>
          </a:p>
          <a:p>
            <a:r>
              <a:rPr lang="en-US" b="1" dirty="0">
                <a:solidFill>
                  <a:schemeClr val="bg1">
                    <a:lumMod val="95000"/>
                    <a:lumOff val="5000"/>
                  </a:schemeClr>
                </a:solidFill>
              </a:rPr>
              <a:t>Adults should use a separate restroom apart from children's facilities. </a:t>
            </a:r>
          </a:p>
          <a:p>
            <a:r>
              <a:rPr lang="en-US" b="1" dirty="0">
                <a:solidFill>
                  <a:srgbClr val="FF0000"/>
                </a:solidFill>
              </a:rPr>
              <a:t>No volunteers</a:t>
            </a:r>
            <a:r>
              <a:rPr lang="en-US" b="1" dirty="0">
                <a:solidFill>
                  <a:schemeClr val="bg1">
                    <a:lumMod val="95000"/>
                    <a:lumOff val="5000"/>
                  </a:schemeClr>
                </a:solidFill>
              </a:rPr>
              <a:t> OF ANY AGE should enter or occupy a bathroom while children are using it.</a:t>
            </a:r>
          </a:p>
          <a:p>
            <a:r>
              <a:rPr lang="en-US" b="1" dirty="0">
                <a:solidFill>
                  <a:schemeClr val="bg1">
                    <a:lumMod val="95000"/>
                    <a:lumOff val="5000"/>
                  </a:schemeClr>
                </a:solidFill>
              </a:rPr>
              <a:t>Only adult FEMALES may change diapers and it must be done on a changing station in view of other staff or volunteers.</a:t>
            </a:r>
          </a:p>
          <a:p>
            <a:r>
              <a:rPr lang="en-US" b="1" dirty="0">
                <a:solidFill>
                  <a:srgbClr val="FF0000"/>
                </a:solidFill>
              </a:rPr>
              <a:t>NEVER</a:t>
            </a:r>
            <a:r>
              <a:rPr lang="en-US" b="1" dirty="0">
                <a:solidFill>
                  <a:schemeClr val="bg1">
                    <a:lumMod val="95000"/>
                    <a:lumOff val="5000"/>
                  </a:schemeClr>
                </a:solidFill>
              </a:rPr>
              <a:t> leave a child unattended on a changing table. </a:t>
            </a:r>
          </a:p>
          <a:p>
            <a:r>
              <a:rPr lang="en-US" b="1" dirty="0">
                <a:solidFill>
                  <a:schemeClr val="bg1">
                    <a:lumMod val="95000"/>
                    <a:lumOff val="5000"/>
                  </a:schemeClr>
                </a:solidFill>
              </a:rPr>
              <a:t>Toilet training not discussed. This topic is available in the policy and reserved for staff. </a:t>
            </a:r>
          </a:p>
          <a:p>
            <a:endParaRPr lang="en-US" b="1" dirty="0">
              <a:solidFill>
                <a:schemeClr val="bg1">
                  <a:lumMod val="95000"/>
                  <a:lumOff val="5000"/>
                </a:schemeClr>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114300"/>
            <a:ext cx="9905998" cy="608069"/>
          </a:xfrm>
        </p:spPr>
        <p:txBody>
          <a:bodyPr/>
          <a:lstStyle/>
          <a:p>
            <a:pPr algn="ctr"/>
            <a:r>
              <a:rPr lang="en-US" b="1" dirty="0">
                <a:solidFill>
                  <a:srgbClr val="FF0000"/>
                </a:solidFill>
              </a:rPr>
              <a:t> transportation</a:t>
            </a:r>
          </a:p>
        </p:txBody>
      </p:sp>
      <p:sp>
        <p:nvSpPr>
          <p:cNvPr id="3" name="Content Placeholder 2"/>
          <p:cNvSpPr>
            <a:spLocks noGrp="1" noEditPoints="1"/>
          </p:cNvSpPr>
          <p:nvPr>
            <p:ph idx="1"/>
          </p:nvPr>
        </p:nvSpPr>
        <p:spPr>
          <a:xfrm>
            <a:off x="1141412" y="851396"/>
            <a:ext cx="9905999" cy="5892304"/>
          </a:xfrm>
        </p:spPr>
        <p:txBody>
          <a:bodyPr>
            <a:normAutofit lnSpcReduction="10000"/>
          </a:bodyPr>
          <a:lstStyle/>
          <a:p>
            <a:r>
              <a:rPr lang="en-US" b="1" dirty="0">
                <a:solidFill>
                  <a:schemeClr val="bg1"/>
                </a:solidFill>
              </a:rPr>
              <a:t>Children should be transported directly to their destination.</a:t>
            </a:r>
          </a:p>
          <a:p>
            <a:r>
              <a:rPr lang="en-US" b="1" dirty="0">
                <a:solidFill>
                  <a:schemeClr val="bg1"/>
                </a:solidFill>
              </a:rPr>
              <a:t>Staff members &amp; volunteers should avoid contact with children while in their vehicle. </a:t>
            </a:r>
          </a:p>
          <a:p>
            <a:r>
              <a:rPr lang="en-US" b="1" dirty="0">
                <a:solidFill>
                  <a:schemeClr val="bg1"/>
                </a:solidFill>
              </a:rPr>
              <a:t>Avoid circumstances where a Staff member or volunteer are riding alone with a child. </a:t>
            </a:r>
          </a:p>
          <a:p>
            <a:r>
              <a:rPr lang="en-US" b="1" dirty="0">
                <a:solidFill>
                  <a:schemeClr val="bg1"/>
                </a:solidFill>
              </a:rPr>
              <a:t>Approved drivers should be approved, screened adults.</a:t>
            </a:r>
          </a:p>
          <a:p>
            <a:r>
              <a:rPr lang="en-US" b="1" dirty="0">
                <a:solidFill>
                  <a:schemeClr val="bg1"/>
                </a:solidFill>
              </a:rPr>
              <a:t>Drivers should be accompanied by at least one other adult</a:t>
            </a:r>
          </a:p>
          <a:p>
            <a:r>
              <a:rPr lang="en-US" b="1" dirty="0">
                <a:solidFill>
                  <a:schemeClr val="bg1"/>
                </a:solidFill>
              </a:rPr>
              <a:t>Cell phones use is limited to HANDS FREE USE ONLY by the driver while driving Alachua Methodist Church Vehicles that are owned or rented. It is preferred </a:t>
            </a:r>
          </a:p>
          <a:p>
            <a:r>
              <a:rPr lang="en-US" b="1" dirty="0">
                <a:solidFill>
                  <a:schemeClr val="bg1"/>
                </a:solidFill>
              </a:rPr>
              <a:t>No Drivers under the age of 25 may drive Church vehicles owned or rented. </a:t>
            </a:r>
          </a:p>
        </p:txBody>
      </p:sp>
    </p:spTree>
  </p:cSld>
  <p:clrMapOvr>
    <a:masterClrMapping/>
  </p:clrMapOvr>
  <mc:AlternateContent xmlns:mc="http://schemas.openxmlformats.org/markup-compatibility/2006" xmlns:p14="http://schemas.microsoft.com/office/powerpoint/2010/main">
    <mc:Choice Requires="p14">
      <p:transition spd="slow" p14:dur="2000">
        <p:blinds dir="vert"/>
      </p:transition>
    </mc:Choice>
    <mc:Fallback xmlns="">
      <p:transition spd="slow">
        <p:blinds dir="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231313"/>
            <a:ext cx="9905998" cy="515521"/>
          </a:xfrm>
        </p:spPr>
        <p:txBody>
          <a:bodyPr>
            <a:normAutofit fontScale="90000"/>
          </a:bodyPr>
          <a:lstStyle/>
          <a:p>
            <a:pPr algn="ctr"/>
            <a:r>
              <a:rPr lang="en-US" b="1">
                <a:solidFill>
                  <a:srgbClr val="FF0000"/>
                </a:solidFill>
              </a:rPr>
              <a:t>Additional policies &amp; protections</a:t>
            </a:r>
            <a:endParaRPr b="1">
              <a:solidFill>
                <a:srgbClr val="FF0000"/>
              </a:solidFill>
            </a:endParaRPr>
          </a:p>
        </p:txBody>
      </p:sp>
      <p:sp>
        <p:nvSpPr>
          <p:cNvPr id="3" name="Content Placeholder 2"/>
          <p:cNvSpPr>
            <a:spLocks noGrp="1" noEditPoints="1"/>
          </p:cNvSpPr>
          <p:nvPr>
            <p:ph idx="1"/>
          </p:nvPr>
        </p:nvSpPr>
        <p:spPr>
          <a:xfrm>
            <a:off x="1141412" y="746834"/>
            <a:ext cx="10263419" cy="5888277"/>
          </a:xfrm>
        </p:spPr>
        <p:txBody>
          <a:bodyPr/>
          <a:lstStyle/>
          <a:p>
            <a:r>
              <a:rPr lang="en-US" b="1">
                <a:solidFill>
                  <a:schemeClr val="bg1"/>
                </a:solidFill>
              </a:rPr>
              <a:t>No inappropriate contact, sexually orientated conversations or Materia or Nudity.</a:t>
            </a:r>
          </a:p>
          <a:p>
            <a:r>
              <a:rPr lang="en-US" b="1">
                <a:solidFill>
                  <a:schemeClr val="bg1"/>
                </a:solidFill>
              </a:rPr>
              <a:t>No use of Intoxicants: Staff and volunteers are prohibited from the use of, possession of or being under the influence of alcohol or illegal drugs while in any Alachua Methodist Church Facility while working with or traveling with children.</a:t>
            </a:r>
          </a:p>
          <a:p>
            <a:r>
              <a:rPr lang="en-US" b="1">
                <a:solidFill>
                  <a:srgbClr val="FF0000"/>
                </a:solidFill>
              </a:rPr>
              <a:t>ALACHUA METHODIST CHURCH IS A SMOKE-FREE FACILITY</a:t>
            </a:r>
            <a:endParaRPr lang="en-US" b="1">
              <a:solidFill>
                <a:schemeClr val="bg1"/>
              </a:solidFill>
            </a:endParaRPr>
          </a:p>
          <a:p>
            <a:r>
              <a:rPr lang="en-US" b="1">
                <a:solidFill>
                  <a:schemeClr val="bg1"/>
                </a:solidFill>
              </a:rPr>
              <a:t>Tobacco use: Alachua Methodist Church requires staff members and volunteers to abstain from the use of or possession of tobacco products while on church property, while in the presence of children or their parents or during Alachua Methodist Church events. </a:t>
            </a:r>
          </a:p>
          <a:p>
            <a:endParaRPr lang="en-US"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770"/>
                                        <p:tgtEl>
                                          <p:spTgt spid="3">
                                            <p:txEl>
                                              <p:pRg st="2" end="2"/>
                                            </p:txEl>
                                          </p:spTgt>
                                        </p:tgtEl>
                                      </p:cBhvr>
                                    </p:animEffect>
                                    <p:animScale>
                                      <p:cBhvr>
                                        <p:cTn id="8" dur="770"/>
                                        <p:tgtEl>
                                          <p:spTgt spid="3">
                                            <p:txEl>
                                              <p:pRg st="2" end="2"/>
                                            </p:txEl>
                                          </p:spTgt>
                                        </p:tgtEl>
                                      </p:cBhvr>
                                      <p:from x="10000" y="10000"/>
                                      <p:to x="200000" y="450000"/>
                                    </p:animScale>
                                    <p:animScale>
                                      <p:cBhvr>
                                        <p:cTn id="9" dur="1230" accel="100000" fill="hold">
                                          <p:stCondLst>
                                            <p:cond delay="770"/>
                                          </p:stCondLst>
                                        </p:cTn>
                                        <p:tgtEl>
                                          <p:spTgt spid="3">
                                            <p:txEl>
                                              <p:pRg st="2" end="2"/>
                                            </p:txEl>
                                          </p:spTgt>
                                        </p:tgtEl>
                                      </p:cBhvr>
                                      <p:from x="200000" y="450000"/>
                                      <p:to x="100000" y="100000"/>
                                    </p:animScale>
                                    <p:set>
                                      <p:cBhvr>
                                        <p:cTn id="10" dur="770" fill="hold"/>
                                        <p:tgtEl>
                                          <p:spTgt spid="3">
                                            <p:txEl>
                                              <p:pRg st="2" end="2"/>
                                            </p:txEl>
                                          </p:spTgt>
                                        </p:tgtEl>
                                        <p:attrNameLst>
                                          <p:attrName>ppt_x</p:attrName>
                                        </p:attrNameLst>
                                      </p:cBhvr>
                                      <p:to>
                                        <p:strVal val="(0.5)"/>
                                      </p:to>
                                    </p:set>
                                    <p:anim from="(0.5)" to="(#ppt_x)" calcmode="lin" valueType="num">
                                      <p:cBhvr>
                                        <p:cTn id="11" dur="1230" accel="100000" fill="hold">
                                          <p:stCondLst>
                                            <p:cond delay="770"/>
                                          </p:stCondLst>
                                        </p:cTn>
                                        <p:tgtEl>
                                          <p:spTgt spid="3">
                                            <p:txEl>
                                              <p:pRg st="2" end="2"/>
                                            </p:txEl>
                                          </p:spTgt>
                                        </p:tgtEl>
                                        <p:attrNameLst>
                                          <p:attrName>ppt_x</p:attrName>
                                        </p:attrNameLst>
                                      </p:cBhvr>
                                    </p:anim>
                                    <p:set>
                                      <p:cBhvr>
                                        <p:cTn id="12" dur="770" fill="hold"/>
                                        <p:tgtEl>
                                          <p:spTgt spid="3">
                                            <p:txEl>
                                              <p:pRg st="2" end="2"/>
                                            </p:txEl>
                                          </p:spTgt>
                                        </p:tgtEl>
                                        <p:attrNameLst>
                                          <p:attrName>ppt_y</p:attrName>
                                        </p:attrNameLst>
                                      </p:cBhvr>
                                      <p:to>
                                        <p:strVal val="(#ppt_y+0.4)"/>
                                      </p:to>
                                    </p:set>
                                    <p:anim from="(#ppt_y+0.4)" to="(#ppt_y)" calcmode="lin" valueType="num">
                                      <p:cBhvr>
                                        <p:cTn id="13" dur="1230" accel="100000" fill="hold">
                                          <p:stCondLst>
                                            <p:cond delay="770"/>
                                          </p:stCondLst>
                                        </p:cTn>
                                        <p:tgtEl>
                                          <p:spTgt spid="3">
                                            <p:txEl>
                                              <p:pRg st="2" end="2"/>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0"/>
            <a:ext cx="9905998" cy="825500"/>
          </a:xfrm>
        </p:spPr>
        <p:txBody>
          <a:bodyPr/>
          <a:lstStyle/>
          <a:p>
            <a:pPr algn="ctr"/>
            <a:r>
              <a:rPr lang="en-US" b="1" i="1" dirty="0">
                <a:solidFill>
                  <a:srgbClr val="FF0000"/>
                </a:solidFill>
              </a:rPr>
              <a:t>on-line safety</a:t>
            </a:r>
          </a:p>
        </p:txBody>
      </p:sp>
      <p:sp>
        <p:nvSpPr>
          <p:cNvPr id="3" name="Content Placeholder 2"/>
          <p:cNvSpPr>
            <a:spLocks noGrp="1" noEditPoints="1"/>
          </p:cNvSpPr>
          <p:nvPr>
            <p:ph idx="1"/>
          </p:nvPr>
        </p:nvSpPr>
        <p:spPr>
          <a:xfrm>
            <a:off x="1141412" y="711200"/>
            <a:ext cx="10342846" cy="6032500"/>
          </a:xfrm>
        </p:spPr>
        <p:txBody>
          <a:bodyPr>
            <a:normAutofit/>
          </a:bodyPr>
          <a:lstStyle/>
          <a:p>
            <a:r>
              <a:rPr lang="en-US" b="1" dirty="0">
                <a:solidFill>
                  <a:schemeClr val="bg1"/>
                </a:solidFill>
              </a:rPr>
              <a:t>Electronic communications with children/youth should be limited to information about program dates &amp; activities and should be made only by group emails, on the church’s official website, the church’s Facebook page, or other social media platforms, of which the parents are aware &amp; have given consent or can access publicly. </a:t>
            </a:r>
          </a:p>
          <a:p>
            <a:r>
              <a:rPr lang="en-US" b="1" dirty="0">
                <a:solidFill>
                  <a:schemeClr val="bg1"/>
                </a:solidFill>
              </a:rPr>
              <a:t>One-to-one communications with children/youth is generally prohibited. </a:t>
            </a:r>
          </a:p>
          <a:p>
            <a:r>
              <a:rPr lang="en-US" b="1" dirty="0">
                <a:solidFill>
                  <a:schemeClr val="bg1"/>
                </a:solidFill>
              </a:rPr>
              <a:t>Do not personally “friend request” a child or youth</a:t>
            </a:r>
          </a:p>
          <a:p>
            <a:r>
              <a:rPr lang="en-US" b="1" dirty="0">
                <a:solidFill>
                  <a:schemeClr val="bg1"/>
                </a:solidFill>
              </a:rPr>
              <a:t>Do not post photos of children or youth on social media from church activities without written parental permission, Do not post names or contact information of children/youth on line or any social media sites. Special Photo use waivers may be utilized</a:t>
            </a:r>
          </a:p>
        </p:txBody>
      </p:sp>
    </p:spTree>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469900" y="0"/>
            <a:ext cx="11163300" cy="800100"/>
          </a:xfrm>
        </p:spPr>
        <p:txBody>
          <a:bodyPr>
            <a:normAutofit/>
          </a:bodyPr>
          <a:lstStyle/>
          <a:p>
            <a:pPr algn="ctr"/>
            <a:r>
              <a:rPr lang="en-US" sz="2800" b="1" dirty="0" err="1">
                <a:solidFill>
                  <a:srgbClr val="FF0000"/>
                </a:solidFill>
              </a:rPr>
              <a:t>Cypp</a:t>
            </a:r>
            <a:r>
              <a:rPr lang="en-US" sz="2800" b="1" dirty="0">
                <a:solidFill>
                  <a:srgbClr val="FF0000"/>
                </a:solidFill>
              </a:rPr>
              <a:t> – responding to allegations of child abuse (pg. 12)</a:t>
            </a:r>
          </a:p>
        </p:txBody>
      </p:sp>
      <p:sp>
        <p:nvSpPr>
          <p:cNvPr id="3" name="Content Placeholder 2"/>
          <p:cNvSpPr>
            <a:spLocks noGrp="1" noEditPoints="1"/>
          </p:cNvSpPr>
          <p:nvPr>
            <p:ph idx="1"/>
          </p:nvPr>
        </p:nvSpPr>
        <p:spPr>
          <a:xfrm>
            <a:off x="1141412" y="635000"/>
            <a:ext cx="9905999" cy="6134100"/>
          </a:xfrm>
        </p:spPr>
        <p:txBody>
          <a:bodyPr/>
          <a:lstStyle/>
          <a:p>
            <a:r>
              <a:rPr lang="en-US" b="1" dirty="0">
                <a:solidFill>
                  <a:schemeClr val="bg1"/>
                </a:solidFill>
              </a:rPr>
              <a:t>Florida Statute 39.201 “Mandatory Reports (See Packet)</a:t>
            </a:r>
          </a:p>
          <a:p>
            <a:r>
              <a:rPr lang="en-US" b="1" dirty="0">
                <a:solidFill>
                  <a:schemeClr val="bg1"/>
                </a:solidFill>
              </a:rPr>
              <a:t>Child Abuse Hotline 1-800-96 ABUSE, (1-800-962-2873)</a:t>
            </a:r>
          </a:p>
          <a:p>
            <a:r>
              <a:rPr lang="en-US" b="1" dirty="0">
                <a:solidFill>
                  <a:schemeClr val="bg1"/>
                </a:solidFill>
              </a:rPr>
              <a:t>Report to the appropriate authorities</a:t>
            </a:r>
          </a:p>
          <a:p>
            <a:r>
              <a:rPr lang="en-US" b="1" dirty="0">
                <a:solidFill>
                  <a:schemeClr val="bg1"/>
                </a:solidFill>
              </a:rPr>
              <a:t>Report incident immediately to the Pastor/Clergy or if unavailable or pertains to the Pastor/clergy, report to the District Superintendent.</a:t>
            </a:r>
          </a:p>
          <a:p>
            <a:r>
              <a:rPr lang="en-US" b="1" dirty="0">
                <a:solidFill>
                  <a:schemeClr val="bg1"/>
                </a:solidFill>
              </a:rPr>
              <a:t>At the direction of authorities and the Pastor/Clergy, notify the parents and ensure the safety of the child/youth until turned over to the parents. </a:t>
            </a:r>
          </a:p>
          <a:p>
            <a:r>
              <a:rPr lang="en-US" b="1" dirty="0">
                <a:solidFill>
                  <a:schemeClr val="bg1"/>
                </a:solidFill>
              </a:rPr>
              <a:t>Take ALL allegations seriously. The victim is the FIRST priority. </a:t>
            </a:r>
          </a:p>
          <a:p>
            <a:r>
              <a:rPr lang="en-US" b="1" dirty="0">
                <a:solidFill>
                  <a:schemeClr val="bg1"/>
                </a:solidFill>
              </a:rPr>
              <a:t>Keep a written report of steps taken by the church in response to the reported abuse. </a:t>
            </a:r>
          </a:p>
          <a:p>
            <a:r>
              <a:rPr lang="en-US" b="1" dirty="0">
                <a:solidFill>
                  <a:schemeClr val="bg1"/>
                </a:solidFill>
              </a:rPr>
              <a:t>Do not undertake into an investigation of the incident.    </a:t>
            </a:r>
          </a:p>
        </p:txBody>
      </p:sp>
    </p:spTree>
  </p:cSld>
  <p:clrMapOvr>
    <a:masterClrMapping/>
  </p:clrMapOvr>
  <mc:AlternateContent xmlns:mc="http://schemas.openxmlformats.org/markup-compatibility/2006" xmlns:p14="http://schemas.microsoft.com/office/powerpoint/2010/main">
    <mc:Choice Requires="p14">
      <p:transition spd="slow" p14:dur="2000">
        <p14:flip dir="r"/>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171743"/>
            <a:ext cx="9905998" cy="674375"/>
          </a:xfrm>
        </p:spPr>
        <p:txBody>
          <a:bodyPr/>
          <a:lstStyle/>
          <a:p>
            <a:pPr algn="ctr"/>
            <a:r>
              <a:rPr lang="en-US" b="1">
                <a:solidFill>
                  <a:srgbClr val="FF0000"/>
                </a:solidFill>
              </a:rPr>
              <a:t>Parental Involvement</a:t>
            </a:r>
            <a:endParaRPr b="1">
              <a:solidFill>
                <a:srgbClr val="FF0000"/>
              </a:solidFill>
            </a:endParaRPr>
          </a:p>
        </p:txBody>
      </p:sp>
      <p:sp>
        <p:nvSpPr>
          <p:cNvPr id="3" name="Content Placeholder 2"/>
          <p:cNvSpPr>
            <a:spLocks noGrp="1" noEditPoints="1"/>
          </p:cNvSpPr>
          <p:nvPr>
            <p:ph idx="1"/>
          </p:nvPr>
        </p:nvSpPr>
        <p:spPr>
          <a:xfrm>
            <a:off x="793920" y="846118"/>
            <a:ext cx="10789621" cy="4945083"/>
          </a:xfrm>
        </p:spPr>
        <p:txBody>
          <a:bodyPr/>
          <a:lstStyle/>
          <a:p>
            <a:r>
              <a:rPr lang="en-US" b="1">
                <a:solidFill>
                  <a:schemeClr val="bg1">
                    <a:lumMod val="95000"/>
                    <a:lumOff val="5000"/>
                  </a:schemeClr>
                </a:solidFill>
              </a:rPr>
              <a:t>Parents who leave a child in the care of Alachua Methodist Church staff members or volunteers during church services or activities will be contacted if the child becomes ill, injured or has a severe disciplinary issue while participating in Children's Ministry Programs</a:t>
            </a:r>
          </a:p>
          <a:p>
            <a:r>
              <a:rPr lang="en-US" b="1">
                <a:solidFill>
                  <a:schemeClr val="bg1">
                    <a:lumMod val="95000"/>
                    <a:lumOff val="5000"/>
                  </a:schemeClr>
                </a:solidFill>
              </a:rPr>
              <a:t>Parents are encouraged to visit any services and programs in which their child in involved in at Alachua Methodist Church.</a:t>
            </a:r>
          </a:p>
          <a:p>
            <a:r>
              <a:rPr lang="en-US" b="1">
                <a:solidFill>
                  <a:schemeClr val="bg1">
                    <a:lumMod val="95000"/>
                    <a:lumOff val="5000"/>
                  </a:schemeClr>
                </a:solidFill>
              </a:rPr>
              <a:t>Parents are encouraged to be involved with their child and their activities but doing so will requiring the proper screening for ALL staff and volunteers.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191599"/>
            <a:ext cx="9905998" cy="1071509"/>
          </a:xfrm>
        </p:spPr>
        <p:txBody>
          <a:bodyPr>
            <a:normAutofit fontScale="90000"/>
          </a:bodyPr>
          <a:lstStyle/>
          <a:p>
            <a:pPr algn="ctr"/>
            <a:r>
              <a:rPr lang="en-US" b="1">
                <a:solidFill>
                  <a:schemeClr val="bg1">
                    <a:lumMod val="95000"/>
                    <a:lumOff val="5000"/>
                  </a:schemeClr>
                </a:solidFill>
              </a:rPr>
              <a:t>policies and procedures statement of acknowledgement &amp; agreement</a:t>
            </a:r>
            <a:endParaRPr b="1">
              <a:solidFill>
                <a:schemeClr val="bg1">
                  <a:lumMod val="95000"/>
                  <a:lumOff val="5000"/>
                </a:schemeClr>
              </a:solidFill>
            </a:endParaRPr>
          </a:p>
        </p:txBody>
      </p:sp>
      <p:sp>
        <p:nvSpPr>
          <p:cNvPr id="3" name="Content Placeholder 2"/>
          <p:cNvSpPr>
            <a:spLocks noGrp="1" noEditPoints="1"/>
          </p:cNvSpPr>
          <p:nvPr>
            <p:ph idx="1"/>
          </p:nvPr>
        </p:nvSpPr>
        <p:spPr>
          <a:xfrm>
            <a:off x="1141412" y="1263108"/>
            <a:ext cx="9905999" cy="4528093"/>
          </a:xfrm>
        </p:spPr>
        <p:txBody>
          <a:bodyPr/>
          <a:lstStyle/>
          <a:p>
            <a:r>
              <a:rPr lang="en-US" b="1">
                <a:solidFill>
                  <a:schemeClr val="bg1">
                    <a:lumMod val="95000"/>
                    <a:lumOff val="5000"/>
                  </a:schemeClr>
                </a:solidFill>
              </a:rPr>
              <a:t>Located on the last page of the Alachua Methodist Church Child Youth Protection Policies and Procedures packet, (Pg. # 17).</a:t>
            </a:r>
          </a:p>
          <a:p>
            <a:r>
              <a:rPr lang="en-US" b="1">
                <a:solidFill>
                  <a:schemeClr val="bg1">
                    <a:lumMod val="95000"/>
                    <a:lumOff val="5000"/>
                  </a:schemeClr>
                </a:solidFill>
              </a:rPr>
              <a:t>ALL STAFF AND VOLUNTEERS must sign and agree to the policies contained within the policy packets. </a:t>
            </a:r>
          </a:p>
          <a:p>
            <a:r>
              <a:rPr lang="en-US" b="1">
                <a:solidFill>
                  <a:schemeClr val="bg1">
                    <a:lumMod val="95000"/>
                    <a:lumOff val="5000"/>
                  </a:schemeClr>
                </a:solidFill>
              </a:rPr>
              <a:t>The signed and dated copy will be maintained in the Staff Member or Volunteer's personal folder and maintained by Alachua Methodist Church Office Administrator. </a:t>
            </a:r>
          </a:p>
          <a:p>
            <a:endParaRPr lang="en-US" b="1">
              <a:solidFill>
                <a:schemeClr val="bg1">
                  <a:lumMod val="95000"/>
                  <a:lumOff val="5000"/>
                </a:schemeClr>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ctrTitle"/>
          </p:nvPr>
        </p:nvSpPr>
        <p:spPr>
          <a:xfrm>
            <a:off x="1876424" y="241301"/>
            <a:ext cx="8791575" cy="1737376"/>
          </a:xfrm>
        </p:spPr>
        <p:txBody>
          <a:bodyPr>
            <a:normAutofit/>
          </a:bodyPr>
          <a:lstStyle/>
          <a:p>
            <a:pPr algn="ctr"/>
            <a:r>
              <a:rPr lang="en-US" sz="3600" b="1" u="sng" dirty="0">
                <a:solidFill>
                  <a:srgbClr val="FF0000"/>
                </a:solidFill>
                <a:effectLst>
                  <a:outerShdw blurRad="38100" dist="38100" dir="2700000" algn="tl">
                    <a:srgbClr val="000000">
                      <a:alpha val="43137"/>
                    </a:srgbClr>
                  </a:outerShdw>
                </a:effectLst>
              </a:rPr>
              <a:t>Alachua Methodist church</a:t>
            </a:r>
            <a:endParaRPr lang="en-US" sz="4800" b="1" u="sng" dirty="0">
              <a:solidFill>
                <a:srgbClr val="FF0000"/>
              </a:solidFill>
              <a:effectLst>
                <a:outerShdw blurRad="38100" dist="38100" dir="2700000" algn="tl">
                  <a:srgbClr val="000000">
                    <a:alpha val="43137"/>
                  </a:srgbClr>
                </a:outerShdw>
              </a:effectLst>
            </a:endParaRPr>
          </a:p>
          <a:p>
            <a:pPr algn="ctr"/>
            <a:r>
              <a:rPr lang="en-US" sz="3600" b="1" u="sng" dirty="0">
                <a:solidFill>
                  <a:srgbClr val="FF0000"/>
                </a:solidFill>
                <a:effectLst>
                  <a:outerShdw blurRad="38100" dist="38100" dir="2700000" algn="tl">
                    <a:srgbClr val="000000">
                      <a:alpha val="43137"/>
                    </a:srgbClr>
                  </a:outerShdw>
                </a:effectLst>
              </a:rPr>
              <a:t>Child Youth Protection Policy</a:t>
            </a:r>
          </a:p>
          <a:p>
            <a:pPr algn="ctr"/>
            <a:endParaRPr lang="en-US" sz="3600" b="1" u="sng" dirty="0">
              <a:solidFill>
                <a:srgbClr val="FF0000"/>
              </a:solidFill>
              <a:effectLst>
                <a:outerShdw blurRad="38100" dist="38100" dir="2700000" algn="tl">
                  <a:srgbClr val="000000">
                    <a:alpha val="43137"/>
                  </a:srgbClr>
                </a:outerShdw>
              </a:effectLst>
            </a:endParaRPr>
          </a:p>
        </p:txBody>
      </p:sp>
      <p:sp>
        <p:nvSpPr>
          <p:cNvPr id="3" name="Subtitle 2"/>
          <p:cNvSpPr>
            <a:spLocks noGrp="1" noEditPoints="1"/>
          </p:cNvSpPr>
          <p:nvPr>
            <p:ph type="subTitle" idx="1"/>
          </p:nvPr>
        </p:nvSpPr>
        <p:spPr>
          <a:xfrm>
            <a:off x="1876424" y="1641113"/>
            <a:ext cx="8791575" cy="4470524"/>
          </a:xfrm>
        </p:spPr>
        <p:txBody>
          <a:bodyPr>
            <a:normAutofit fontScale="92500" lnSpcReduction="10000"/>
          </a:bodyPr>
          <a:lstStyle/>
          <a:p>
            <a:pPr algn="ctr"/>
            <a:r>
              <a:rPr lang="en-US" sz="3200" b="1" dirty="0">
                <a:solidFill>
                  <a:schemeClr val="bg1"/>
                </a:solidFill>
                <a:effectLst>
                  <a:outerShdw blurRad="38100" dist="38100" dir="2700000" algn="tl">
                    <a:srgbClr val="000000">
                      <a:alpha val="43137"/>
                    </a:srgbClr>
                  </a:outerShdw>
                </a:effectLst>
              </a:rPr>
              <a:t>?</a:t>
            </a:r>
          </a:p>
          <a:p>
            <a:pPr algn="ctr"/>
            <a:r>
              <a:rPr lang="en-US" sz="3200" b="1" dirty="0">
                <a:solidFill>
                  <a:schemeClr val="bg1"/>
                </a:solidFill>
                <a:effectLst>
                  <a:outerShdw blurRad="38100" dist="38100" dir="2700000" algn="tl">
                    <a:srgbClr val="000000">
                      <a:alpha val="43137"/>
                    </a:srgbClr>
                  </a:outerShdw>
                </a:effectLst>
              </a:rPr>
              <a:t>??</a:t>
            </a:r>
          </a:p>
          <a:p>
            <a:pPr algn="ctr"/>
            <a:r>
              <a:rPr lang="en-US" sz="3200" b="1" dirty="0">
                <a:solidFill>
                  <a:schemeClr val="bg1"/>
                </a:solidFill>
                <a:effectLst>
                  <a:outerShdw blurRad="38100" dist="38100" dir="2700000" algn="tl">
                    <a:srgbClr val="000000">
                      <a:alpha val="43137"/>
                    </a:srgbClr>
                  </a:outerShdw>
                </a:effectLst>
              </a:rPr>
              <a:t>???</a:t>
            </a:r>
          </a:p>
          <a:p>
            <a:pPr algn="ctr"/>
            <a:r>
              <a:rPr lang="en-US" sz="3200" b="1" dirty="0">
                <a:solidFill>
                  <a:schemeClr val="bg1"/>
                </a:solidFill>
                <a:effectLst>
                  <a:outerShdw blurRad="38100" dist="38100" dir="2700000" algn="tl">
                    <a:srgbClr val="000000">
                      <a:alpha val="43137"/>
                    </a:srgbClr>
                  </a:outerShdw>
                </a:effectLst>
              </a:rPr>
              <a:t>????</a:t>
            </a:r>
          </a:p>
          <a:p>
            <a:pPr algn="ctr"/>
            <a:r>
              <a:rPr lang="en-US" sz="3200" b="1" dirty="0">
                <a:solidFill>
                  <a:schemeClr val="bg1"/>
                </a:solidFill>
                <a:effectLst>
                  <a:outerShdw blurRad="38100" dist="38100" dir="2700000" algn="tl">
                    <a:srgbClr val="000000">
                      <a:alpha val="43137"/>
                    </a:srgbClr>
                  </a:outerShdw>
                </a:effectLst>
              </a:rPr>
              <a:t>?????</a:t>
            </a:r>
          </a:p>
          <a:p>
            <a:pPr algn="ctr"/>
            <a:r>
              <a:rPr lang="en-US" sz="3200" b="1" dirty="0">
                <a:solidFill>
                  <a:schemeClr val="bg1"/>
                </a:solidFill>
                <a:effectLst>
                  <a:outerShdw blurRad="38100" dist="38100" dir="2700000" algn="tl">
                    <a:srgbClr val="000000">
                      <a:alpha val="43137"/>
                    </a:srgbClr>
                  </a:outerShdw>
                </a:effectLst>
              </a:rPr>
              <a:t>Questions?</a:t>
            </a:r>
          </a:p>
          <a:p>
            <a:pPr algn="ctr"/>
            <a:r>
              <a:rPr lang="en-US" sz="3200" b="1" dirty="0">
                <a:solidFill>
                  <a:schemeClr val="bg1"/>
                </a:solidFill>
                <a:effectLst>
                  <a:outerShdw blurRad="38100" dist="38100" dir="2700000" algn="tl">
                    <a:srgbClr val="000000">
                      <a:alpha val="43137"/>
                    </a:srgbClr>
                  </a:outerShdw>
                </a:effectLst>
              </a:rPr>
              <a:t>Thank you</a:t>
            </a:r>
          </a:p>
        </p:txBody>
      </p:sp>
    </p:spTree>
  </p:cSld>
  <p:clrMapOvr>
    <a:masterClrMapping/>
  </p:clrMapOvr>
  <mc:AlternateContent xmlns:mc="http://schemas.openxmlformats.org/markup-compatibility/2006" xmlns:p14="http://schemas.microsoft.com/office/powerpoint/2010/main">
    <mc:Choice Requires="p14">
      <p:transition spd="slow" p14:dur="1250">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8"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5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8" dur="15000" fill="hold"/>
                                        <p:tgtEl>
                                          <p:spTgt spid="3">
                                            <p:txEl>
                                              <p:pRg st="0" end="0"/>
                                            </p:txEl>
                                          </p:spTgt>
                                        </p:tgtEl>
                                        <p:attrNameLst>
                                          <p:attrName>ppt_y</p:attrName>
                                        </p:attrNameLst>
                                      </p:cBhvr>
                                      <p:tavLst>
                                        <p:tav tm="0">
                                          <p:val>
                                            <p:strVal val="#ppt_y+1"/>
                                          </p:val>
                                        </p:tav>
                                        <p:tav tm="100000">
                                          <p:val>
                                            <p:strVal val="#ppt_y-1"/>
                                          </p:val>
                                        </p:tav>
                                      </p:tavLst>
                                    </p:anim>
                                  </p:childTnLst>
                                </p:cTn>
                              </p:par>
                              <p:par>
                                <p:cTn id="9" presetID="28" presetClass="entr" presetSubtype="0"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p:cTn id="11" dur="15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2" dur="15000" fill="hold"/>
                                        <p:tgtEl>
                                          <p:spTgt spid="3">
                                            <p:txEl>
                                              <p:pRg st="1" end="1"/>
                                            </p:txEl>
                                          </p:spTgt>
                                        </p:tgtEl>
                                        <p:attrNameLst>
                                          <p:attrName>ppt_y</p:attrName>
                                        </p:attrNameLst>
                                      </p:cBhvr>
                                      <p:tavLst>
                                        <p:tav tm="0">
                                          <p:val>
                                            <p:strVal val="#ppt_y+1"/>
                                          </p:val>
                                        </p:tav>
                                        <p:tav tm="100000">
                                          <p:val>
                                            <p:strVal val="#ppt_y-1"/>
                                          </p:val>
                                        </p:tav>
                                      </p:tavLst>
                                    </p:anim>
                                  </p:childTnLst>
                                </p:cTn>
                              </p:par>
                              <p:par>
                                <p:cTn id="13" presetID="28"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5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5000" fill="hold"/>
                                        <p:tgtEl>
                                          <p:spTgt spid="3">
                                            <p:txEl>
                                              <p:pRg st="2" end="2"/>
                                            </p:txEl>
                                          </p:spTgt>
                                        </p:tgtEl>
                                        <p:attrNameLst>
                                          <p:attrName>ppt_y</p:attrName>
                                        </p:attrNameLst>
                                      </p:cBhvr>
                                      <p:tavLst>
                                        <p:tav tm="0">
                                          <p:val>
                                            <p:strVal val="#ppt_y+1"/>
                                          </p:val>
                                        </p:tav>
                                        <p:tav tm="100000">
                                          <p:val>
                                            <p:strVal val="#ppt_y-1"/>
                                          </p:val>
                                        </p:tav>
                                      </p:tavLst>
                                    </p:anim>
                                  </p:childTnLst>
                                </p:cTn>
                              </p:par>
                              <p:par>
                                <p:cTn id="17" presetID="28"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5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0" dur="15000" fill="hold"/>
                                        <p:tgtEl>
                                          <p:spTgt spid="3">
                                            <p:txEl>
                                              <p:pRg st="3" end="3"/>
                                            </p:txEl>
                                          </p:spTgt>
                                        </p:tgtEl>
                                        <p:attrNameLst>
                                          <p:attrName>ppt_y</p:attrName>
                                        </p:attrNameLst>
                                      </p:cBhvr>
                                      <p:tavLst>
                                        <p:tav tm="0">
                                          <p:val>
                                            <p:strVal val="#ppt_y+1"/>
                                          </p:val>
                                        </p:tav>
                                        <p:tav tm="100000">
                                          <p:val>
                                            <p:strVal val="#ppt_y-1"/>
                                          </p:val>
                                        </p:tav>
                                      </p:tavLst>
                                    </p:anim>
                                  </p:childTnLst>
                                </p:cTn>
                              </p:par>
                              <p:par>
                                <p:cTn id="21" presetID="28"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5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5000" fill="hold"/>
                                        <p:tgtEl>
                                          <p:spTgt spid="3">
                                            <p:txEl>
                                              <p:pRg st="4" end="4"/>
                                            </p:txEl>
                                          </p:spTgt>
                                        </p:tgtEl>
                                        <p:attrNameLst>
                                          <p:attrName>ppt_y</p:attrName>
                                        </p:attrNameLst>
                                      </p:cBhvr>
                                      <p:tavLst>
                                        <p:tav tm="0">
                                          <p:val>
                                            <p:strVal val="#ppt_y+1"/>
                                          </p:val>
                                        </p:tav>
                                        <p:tav tm="100000">
                                          <p:val>
                                            <p:strVal val="#ppt_y-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ctrTitle"/>
          </p:nvPr>
        </p:nvSpPr>
        <p:spPr>
          <a:xfrm>
            <a:off x="1876424" y="139047"/>
            <a:ext cx="8791575" cy="675250"/>
          </a:xfrm>
        </p:spPr>
        <p:txBody>
          <a:bodyPr/>
          <a:lstStyle/>
          <a:p>
            <a:pPr algn="l"/>
            <a:r>
              <a:rPr lang="en-US" sz="3200" b="1">
                <a:solidFill>
                  <a:srgbClr val="FF0000"/>
                </a:solidFill>
              </a:rPr>
              <a:t>CYPP Disclaimer (continued)</a:t>
            </a:r>
            <a:endParaRPr sz="3200" b="1">
              <a:solidFill>
                <a:srgbClr val="FF0000"/>
              </a:solidFill>
            </a:endParaRPr>
          </a:p>
        </p:txBody>
      </p:sp>
      <p:sp>
        <p:nvSpPr>
          <p:cNvPr id="3" name="Subtitle 2"/>
          <p:cNvSpPr>
            <a:spLocks noGrp="1" noEditPoints="1"/>
          </p:cNvSpPr>
          <p:nvPr>
            <p:ph type="subTitle" idx="1"/>
          </p:nvPr>
        </p:nvSpPr>
        <p:spPr>
          <a:xfrm>
            <a:off x="2501909" y="1251144"/>
            <a:ext cx="9307849" cy="5371168"/>
          </a:xfrm>
        </p:spPr>
        <p:txBody>
          <a:bodyPr/>
          <a:lstStyle/>
          <a:p>
            <a:pPr algn="l"/>
            <a:r>
              <a:rPr lang="en-US" sz="2800" b="1" dirty="0">
                <a:solidFill>
                  <a:schemeClr val="bg1"/>
                </a:solidFill>
              </a:rPr>
              <a:t>*Employees and staff of Alachua Methodist Church are provided with material appropriate for their employment and will adhere to those policies. </a:t>
            </a:r>
          </a:p>
          <a:p>
            <a:pPr algn="l"/>
            <a:endParaRPr lang="en-US" sz="2800" b="1" dirty="0">
              <a:solidFill>
                <a:schemeClr val="bg1"/>
              </a:solidFill>
            </a:endParaRPr>
          </a:p>
          <a:p>
            <a:pPr algn="l"/>
            <a:r>
              <a:rPr lang="en-US" sz="2800" b="1" dirty="0">
                <a:solidFill>
                  <a:schemeClr val="bg1"/>
                </a:solidFill>
              </a:rPr>
              <a:t>*Employees and staff of Alachua Methodist are responsible for understanding policies that are directed for volunteering. </a:t>
            </a:r>
          </a:p>
          <a:p>
            <a:endParaRPr lang="en-US" sz="2800" b="1"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0"/>
            <a:ext cx="9905998" cy="876300"/>
          </a:xfrm>
        </p:spPr>
        <p:txBody>
          <a:bodyPr/>
          <a:lstStyle/>
          <a:p>
            <a:pPr algn="ctr"/>
            <a:r>
              <a:rPr lang="en-US" b="1" dirty="0">
                <a:solidFill>
                  <a:srgbClr val="FF0000"/>
                </a:solidFill>
              </a:rPr>
              <a:t>CYPP – definitions</a:t>
            </a:r>
            <a:r>
              <a:rPr lang="en-US" dirty="0">
                <a:solidFill>
                  <a:srgbClr val="FF0000"/>
                </a:solidFill>
              </a:rPr>
              <a:t> </a:t>
            </a:r>
          </a:p>
        </p:txBody>
      </p:sp>
      <p:sp>
        <p:nvSpPr>
          <p:cNvPr id="3" name="Content Placeholder 2"/>
          <p:cNvSpPr>
            <a:spLocks noGrp="1" noEditPoints="1"/>
          </p:cNvSpPr>
          <p:nvPr>
            <p:ph idx="1"/>
          </p:nvPr>
        </p:nvSpPr>
        <p:spPr>
          <a:xfrm>
            <a:off x="1141412" y="635000"/>
            <a:ext cx="9905999" cy="6083300"/>
          </a:xfrm>
        </p:spPr>
        <p:txBody>
          <a:bodyPr>
            <a:normAutofit fontScale="92500" lnSpcReduction="10000"/>
          </a:bodyPr>
          <a:lstStyle/>
          <a:p>
            <a:r>
              <a:rPr lang="en-US" b="1" u="sng" dirty="0">
                <a:solidFill>
                  <a:schemeClr val="bg1"/>
                </a:solidFill>
              </a:rPr>
              <a:t>CHILD</a:t>
            </a:r>
            <a:r>
              <a:rPr lang="en-US" b="1" dirty="0">
                <a:solidFill>
                  <a:schemeClr val="bg1"/>
                </a:solidFill>
              </a:rPr>
              <a:t>- is under the age of 12 years</a:t>
            </a:r>
          </a:p>
          <a:p>
            <a:r>
              <a:rPr lang="en-US" b="1" u="sng" dirty="0">
                <a:solidFill>
                  <a:schemeClr val="bg1"/>
                </a:solidFill>
              </a:rPr>
              <a:t>YOUTH</a:t>
            </a:r>
            <a:r>
              <a:rPr lang="en-US" b="1" dirty="0">
                <a:solidFill>
                  <a:schemeClr val="bg1"/>
                </a:solidFill>
              </a:rPr>
              <a:t>- is anyone at least 12 years of age but not yet 18 years old OR anyone 18 years old or older and still attending high school. </a:t>
            </a:r>
          </a:p>
          <a:p>
            <a:r>
              <a:rPr lang="en-US" b="1" u="sng" dirty="0">
                <a:solidFill>
                  <a:schemeClr val="bg1"/>
                </a:solidFill>
              </a:rPr>
              <a:t>ADULT</a:t>
            </a:r>
            <a:r>
              <a:rPr lang="en-US" b="1" dirty="0">
                <a:solidFill>
                  <a:schemeClr val="bg1"/>
                </a:solidFill>
              </a:rPr>
              <a:t>- is anyone 18 years of age or older who has finished high school.</a:t>
            </a:r>
          </a:p>
          <a:p>
            <a:r>
              <a:rPr lang="en-US" b="1" u="sng" dirty="0">
                <a:solidFill>
                  <a:srgbClr val="FF0000"/>
                </a:solidFill>
              </a:rPr>
              <a:t>VULNERABLE ADULTS:</a:t>
            </a:r>
            <a:r>
              <a:rPr lang="en-US" b="1" dirty="0">
                <a:solidFill>
                  <a:srgbClr val="FF0000"/>
                </a:solidFill>
              </a:rPr>
              <a:t> (NEW) Any person over the age of 18 with an intellectual disability" or "person with cognitive disabilities</a:t>
            </a:r>
            <a:r>
              <a:rPr lang="en-US" b="1" dirty="0">
                <a:solidFill>
                  <a:schemeClr val="bg1"/>
                </a:solidFill>
              </a:rPr>
              <a:t> </a:t>
            </a:r>
          </a:p>
          <a:p>
            <a:r>
              <a:rPr lang="en-US" b="1" u="sng" dirty="0">
                <a:solidFill>
                  <a:schemeClr val="bg1"/>
                </a:solidFill>
              </a:rPr>
              <a:t>Paid Staff Person</a:t>
            </a:r>
            <a:r>
              <a:rPr lang="en-US" b="1" i="1" dirty="0">
                <a:solidFill>
                  <a:schemeClr val="bg1"/>
                </a:solidFill>
              </a:rPr>
              <a:t>: </a:t>
            </a:r>
            <a:r>
              <a:rPr lang="en-US" b="1" dirty="0">
                <a:solidFill>
                  <a:schemeClr val="bg1"/>
                </a:solidFill>
              </a:rPr>
              <a:t>is anyone employed by the church. Included appointed or supply clergy.</a:t>
            </a:r>
          </a:p>
          <a:p>
            <a:r>
              <a:rPr lang="en-US" b="1" u="sng" dirty="0">
                <a:solidFill>
                  <a:schemeClr val="bg1"/>
                </a:solidFill>
              </a:rPr>
              <a:t>Adult Volunteers</a:t>
            </a:r>
            <a:r>
              <a:rPr lang="en-US" b="1" dirty="0">
                <a:solidFill>
                  <a:schemeClr val="bg1"/>
                </a:solidFill>
              </a:rPr>
              <a:t>: anyone NOT paid by the church who serves in a position involving minors, e.g. Nursery, daycare, schools, Sunday School, VBS, Drivers and chaperones. </a:t>
            </a:r>
          </a:p>
          <a:p>
            <a:r>
              <a:rPr lang="en-US" b="1" u="sng" dirty="0">
                <a:solidFill>
                  <a:schemeClr val="bg1"/>
                </a:solidFill>
              </a:rPr>
              <a:t>Screened Adult:</a:t>
            </a:r>
            <a:r>
              <a:rPr lang="en-US" b="1" dirty="0">
                <a:solidFill>
                  <a:schemeClr val="bg1"/>
                </a:solidFill>
              </a:rPr>
              <a:t> is a volunteer or paid staff person who has undergone the church’s screening process. Must be a regular attendee of the church for at least six months. </a:t>
            </a:r>
            <a:endParaRPr lang="en-US" b="1" u="sng" dirty="0">
              <a:solidFill>
                <a:schemeClr val="bg1"/>
              </a:solidFill>
            </a:endParaRPr>
          </a:p>
          <a:p>
            <a:endParaRPr lang="en-US" b="1" dirty="0">
              <a:solidFill>
                <a:schemeClr val="bg1"/>
              </a:solidFill>
            </a:endParaRPr>
          </a:p>
          <a:p>
            <a:endParaRPr lang="en-US" b="1" dirty="0">
              <a:solidFill>
                <a:schemeClr val="bg1"/>
              </a:solidFill>
            </a:endParaRPr>
          </a:p>
          <a:p>
            <a:endParaRPr lang="en-US" b="1" dirty="0">
              <a:solidFill>
                <a:schemeClr val="bg1"/>
              </a:solidFill>
            </a:endParaRPr>
          </a:p>
          <a:p>
            <a:endParaRPr lang="en-US" b="1"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164680"/>
            <a:ext cx="9905998" cy="814621"/>
          </a:xfrm>
        </p:spPr>
        <p:txBody>
          <a:bodyPr/>
          <a:lstStyle/>
          <a:p>
            <a:pPr algn="ctr"/>
            <a:r>
              <a:rPr lang="en-US" sz="2800" b="1">
                <a:solidFill>
                  <a:srgbClr val="FF0000"/>
                </a:solidFill>
              </a:rPr>
              <a:t>ALACHUA METHODIST CHURCH'S SAFETY SYSTEM</a:t>
            </a:r>
            <a:endParaRPr sz="2800" b="1">
              <a:solidFill>
                <a:srgbClr val="FF0000"/>
              </a:solidFill>
            </a:endParaRPr>
          </a:p>
        </p:txBody>
      </p:sp>
      <p:sp>
        <p:nvSpPr>
          <p:cNvPr id="3" name="Content Placeholder 2"/>
          <p:cNvSpPr>
            <a:spLocks noGrp="1" noEditPoints="1"/>
          </p:cNvSpPr>
          <p:nvPr>
            <p:ph idx="1"/>
          </p:nvPr>
        </p:nvSpPr>
        <p:spPr>
          <a:xfrm>
            <a:off x="1141412" y="979301"/>
            <a:ext cx="9905999" cy="4811900"/>
          </a:xfrm>
        </p:spPr>
        <p:txBody>
          <a:bodyPr/>
          <a:lstStyle/>
          <a:p>
            <a:pPr marL="0" indent="0" algn="ctr">
              <a:buNone/>
            </a:pPr>
            <a:r>
              <a:rPr lang="en-US" sz="3200" b="1" u="sng"/>
              <a:t>FOUR SAFETY STEPS</a:t>
            </a:r>
          </a:p>
          <a:p>
            <a:pPr marL="0" indent="0" algn="l">
              <a:buFont typeface="+mj-lt"/>
              <a:buNone/>
            </a:pPr>
            <a:r>
              <a:rPr lang="en-US" b="1">
                <a:solidFill>
                  <a:srgbClr val="FF0000"/>
                </a:solidFill>
              </a:rPr>
              <a:t>STEP ONE: </a:t>
            </a:r>
            <a:r>
              <a:rPr lang="en-US" b="1">
                <a:solidFill>
                  <a:schemeClr val="bg1"/>
                </a:solidFill>
              </a:rPr>
              <a:t>Sexual Abuse Awareness Training</a:t>
            </a:r>
          </a:p>
          <a:p>
            <a:pPr marL="0" indent="0" algn="l">
              <a:buFont typeface="+mj-lt"/>
              <a:buNone/>
            </a:pPr>
            <a:endParaRPr lang="en-US" b="1">
              <a:solidFill>
                <a:schemeClr val="bg1"/>
              </a:solidFill>
            </a:endParaRPr>
          </a:p>
          <a:p>
            <a:pPr marL="0" indent="0" algn="l">
              <a:buFont typeface="+mj-lt"/>
              <a:buNone/>
            </a:pPr>
            <a:r>
              <a:rPr lang="en-US" b="1">
                <a:solidFill>
                  <a:srgbClr val="FF0000"/>
                </a:solidFill>
              </a:rPr>
              <a:t>STEP TWO: </a:t>
            </a:r>
            <a:r>
              <a:rPr lang="en-US" b="1">
                <a:solidFill>
                  <a:schemeClr val="bg1"/>
                </a:solidFill>
              </a:rPr>
              <a:t>Screening Process</a:t>
            </a:r>
          </a:p>
          <a:p>
            <a:pPr marL="0" indent="0" algn="l">
              <a:buFont typeface="+mj-lt"/>
              <a:buNone/>
            </a:pPr>
            <a:endParaRPr lang="en-US" b="1">
              <a:solidFill>
                <a:schemeClr val="bg1"/>
              </a:solidFill>
            </a:endParaRPr>
          </a:p>
          <a:p>
            <a:pPr marL="0" indent="0" algn="l">
              <a:buFont typeface="+mj-lt"/>
              <a:buNone/>
            </a:pPr>
            <a:r>
              <a:rPr lang="en-US" b="1">
                <a:solidFill>
                  <a:srgbClr val="FF0000"/>
                </a:solidFill>
              </a:rPr>
              <a:t>STEP THREE: </a:t>
            </a:r>
            <a:r>
              <a:rPr lang="en-US" b="1">
                <a:solidFill>
                  <a:schemeClr val="bg1"/>
                </a:solidFill>
              </a:rPr>
              <a:t>Policies and Procedures</a:t>
            </a:r>
          </a:p>
          <a:p>
            <a:pPr marL="0" indent="0" algn="l">
              <a:buFont typeface="+mj-lt"/>
              <a:buNone/>
            </a:pPr>
            <a:endParaRPr lang="en-US" b="1">
              <a:solidFill>
                <a:schemeClr val="bg1"/>
              </a:solidFill>
            </a:endParaRPr>
          </a:p>
          <a:p>
            <a:pPr marL="0" indent="0" algn="l">
              <a:buFont typeface="+mj-lt"/>
              <a:buNone/>
            </a:pPr>
            <a:r>
              <a:rPr lang="en-US" b="1">
                <a:solidFill>
                  <a:srgbClr val="FF0000"/>
                </a:solidFill>
              </a:rPr>
              <a:t>STEP FOUR: </a:t>
            </a:r>
            <a:r>
              <a:rPr lang="en-US" b="1">
                <a:solidFill>
                  <a:schemeClr val="bg1"/>
                </a:solidFill>
              </a:rPr>
              <a:t>Criminal Background Check</a:t>
            </a:r>
            <a:endParaRPr lang="en-US"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770"/>
                                        <p:tgtEl>
                                          <p:spTgt spid="3">
                                            <p:txEl>
                                              <p:pRg st="1" end="1"/>
                                            </p:txEl>
                                          </p:spTgt>
                                        </p:tgtEl>
                                      </p:cBhvr>
                                    </p:animEffect>
                                    <p:animScale>
                                      <p:cBhvr>
                                        <p:cTn id="8" dur="770"/>
                                        <p:tgtEl>
                                          <p:spTgt spid="3">
                                            <p:txEl>
                                              <p:pRg st="1" end="1"/>
                                            </p:txEl>
                                          </p:spTgt>
                                        </p:tgtEl>
                                      </p:cBhvr>
                                      <p:from x="10000" y="10000"/>
                                      <p:to x="200000" y="450000"/>
                                    </p:animScale>
                                    <p:animScale>
                                      <p:cBhvr>
                                        <p:cTn id="9" dur="1230" accel="100000" fill="hold">
                                          <p:stCondLst>
                                            <p:cond delay="770"/>
                                          </p:stCondLst>
                                        </p:cTn>
                                        <p:tgtEl>
                                          <p:spTgt spid="3">
                                            <p:txEl>
                                              <p:pRg st="1" end="1"/>
                                            </p:txEl>
                                          </p:spTgt>
                                        </p:tgtEl>
                                      </p:cBhvr>
                                      <p:from x="200000" y="450000"/>
                                      <p:to x="100000" y="100000"/>
                                    </p:animScale>
                                    <p:set>
                                      <p:cBhvr>
                                        <p:cTn id="10" dur="770" fill="hold"/>
                                        <p:tgtEl>
                                          <p:spTgt spid="3">
                                            <p:txEl>
                                              <p:pRg st="1" end="1"/>
                                            </p:txEl>
                                          </p:spTgt>
                                        </p:tgtEl>
                                        <p:attrNameLst>
                                          <p:attrName>ppt_x</p:attrName>
                                        </p:attrNameLst>
                                      </p:cBhvr>
                                      <p:to>
                                        <p:strVal val="(0.5)"/>
                                      </p:to>
                                    </p:set>
                                    <p:anim from="(0.5)" to="(#ppt_x)" calcmode="lin" valueType="num">
                                      <p:cBhvr>
                                        <p:cTn id="11" dur="1230" accel="100000" fill="hold">
                                          <p:stCondLst>
                                            <p:cond delay="770"/>
                                          </p:stCondLst>
                                        </p:cTn>
                                        <p:tgtEl>
                                          <p:spTgt spid="3">
                                            <p:txEl>
                                              <p:pRg st="1" end="1"/>
                                            </p:txEl>
                                          </p:spTgt>
                                        </p:tgtEl>
                                        <p:attrNameLst>
                                          <p:attrName>ppt_x</p:attrName>
                                        </p:attrNameLst>
                                      </p:cBhvr>
                                    </p:anim>
                                    <p:set>
                                      <p:cBhvr>
                                        <p:cTn id="12" dur="770" fill="hold"/>
                                        <p:tgtEl>
                                          <p:spTgt spid="3">
                                            <p:txEl>
                                              <p:pRg st="1" end="1"/>
                                            </p:txEl>
                                          </p:spTgt>
                                        </p:tgtEl>
                                        <p:attrNameLst>
                                          <p:attrName>ppt_y</p:attrName>
                                        </p:attrNameLst>
                                      </p:cBhvr>
                                      <p:to>
                                        <p:strVal val="(#ppt_y+0.4)"/>
                                      </p:to>
                                    </p:set>
                                    <p:anim from="(#ppt_y+0.4)" to="(#ppt_y)" calcmode="lin" valueType="num">
                                      <p:cBhvr>
                                        <p:cTn id="13" dur="1230" accel="100000" fill="hold">
                                          <p:stCondLst>
                                            <p:cond delay="770"/>
                                          </p:stCondLst>
                                        </p:cTn>
                                        <p:tgtEl>
                                          <p:spTgt spid="3">
                                            <p:txEl>
                                              <p:pRg st="1" end="1"/>
                                            </p:txEl>
                                          </p:spTgt>
                                        </p:tgtEl>
                                        <p:attrNameLst>
                                          <p:attrName>ppt_y</p:attrName>
                                        </p:attrNameLst>
                                      </p:cBhvr>
                                    </p:anim>
                                  </p:childTnLst>
                                </p:cTn>
                              </p:par>
                              <p:par>
                                <p:cTn id="14" presetID="51" presetClass="entr" presetSubtype="0" fill="hold"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770"/>
                                        <p:tgtEl>
                                          <p:spTgt spid="3">
                                            <p:txEl>
                                              <p:pRg st="2" end="2"/>
                                            </p:txEl>
                                          </p:spTgt>
                                        </p:tgtEl>
                                      </p:cBhvr>
                                    </p:animEffect>
                                    <p:animScale>
                                      <p:cBhvr>
                                        <p:cTn id="17" dur="770"/>
                                        <p:tgtEl>
                                          <p:spTgt spid="3">
                                            <p:txEl>
                                              <p:pRg st="2" end="2"/>
                                            </p:txEl>
                                          </p:spTgt>
                                        </p:tgtEl>
                                      </p:cBhvr>
                                      <p:from x="10000" y="10000"/>
                                      <p:to x="200000" y="450000"/>
                                    </p:animScale>
                                    <p:animScale>
                                      <p:cBhvr>
                                        <p:cTn id="18" dur="1230" accel="100000" fill="hold">
                                          <p:stCondLst>
                                            <p:cond delay="770"/>
                                          </p:stCondLst>
                                        </p:cTn>
                                        <p:tgtEl>
                                          <p:spTgt spid="3">
                                            <p:txEl>
                                              <p:pRg st="2" end="2"/>
                                            </p:txEl>
                                          </p:spTgt>
                                        </p:tgtEl>
                                      </p:cBhvr>
                                      <p:from x="200000" y="450000"/>
                                      <p:to x="100000" y="100000"/>
                                    </p:animScale>
                                    <p:set>
                                      <p:cBhvr>
                                        <p:cTn id="19" dur="770" fill="hold"/>
                                        <p:tgtEl>
                                          <p:spTgt spid="3">
                                            <p:txEl>
                                              <p:pRg st="2" end="2"/>
                                            </p:txEl>
                                          </p:spTgt>
                                        </p:tgtEl>
                                        <p:attrNameLst>
                                          <p:attrName>ppt_x</p:attrName>
                                        </p:attrNameLst>
                                      </p:cBhvr>
                                      <p:to>
                                        <p:strVal val="(0.5)"/>
                                      </p:to>
                                    </p:set>
                                    <p:anim from="(0.5)" to="(#ppt_x)" calcmode="lin" valueType="num">
                                      <p:cBhvr>
                                        <p:cTn id="20" dur="1230" accel="100000" fill="hold">
                                          <p:stCondLst>
                                            <p:cond delay="770"/>
                                          </p:stCondLst>
                                        </p:cTn>
                                        <p:tgtEl>
                                          <p:spTgt spid="3">
                                            <p:txEl>
                                              <p:pRg st="2" end="2"/>
                                            </p:txEl>
                                          </p:spTgt>
                                        </p:tgtEl>
                                        <p:attrNameLst>
                                          <p:attrName>ppt_x</p:attrName>
                                        </p:attrNameLst>
                                      </p:cBhvr>
                                    </p:anim>
                                    <p:set>
                                      <p:cBhvr>
                                        <p:cTn id="21" dur="770" fill="hold"/>
                                        <p:tgtEl>
                                          <p:spTgt spid="3">
                                            <p:txEl>
                                              <p:pRg st="2" end="2"/>
                                            </p:txEl>
                                          </p:spTgt>
                                        </p:tgtEl>
                                        <p:attrNameLst>
                                          <p:attrName>ppt_y</p:attrName>
                                        </p:attrNameLst>
                                      </p:cBhvr>
                                      <p:to>
                                        <p:strVal val="(#ppt_y+0.4)"/>
                                      </p:to>
                                    </p:set>
                                    <p:anim from="(#ppt_y+0.4)" to="(#ppt_y)" calcmode="lin" valueType="num">
                                      <p:cBhvr>
                                        <p:cTn id="22" dur="1230" accel="100000" fill="hold">
                                          <p:stCondLst>
                                            <p:cond delay="770"/>
                                          </p:stCondLst>
                                        </p:cTn>
                                        <p:tgtEl>
                                          <p:spTgt spid="3">
                                            <p:txEl>
                                              <p:pRg st="2" end="2"/>
                                            </p:txEl>
                                          </p:spTgt>
                                        </p:tgtEl>
                                        <p:attrNameLst>
                                          <p:attrName>ppt_y</p:attrName>
                                        </p:attrNameLst>
                                      </p:cBhvr>
                                    </p:anim>
                                  </p:childTnLst>
                                </p:cTn>
                              </p:par>
                              <p:par>
                                <p:cTn id="23" presetID="5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770"/>
                                        <p:tgtEl>
                                          <p:spTgt spid="3">
                                            <p:txEl>
                                              <p:pRg st="3" end="3"/>
                                            </p:txEl>
                                          </p:spTgt>
                                        </p:tgtEl>
                                      </p:cBhvr>
                                    </p:animEffect>
                                    <p:animScale>
                                      <p:cBhvr>
                                        <p:cTn id="26" dur="770"/>
                                        <p:tgtEl>
                                          <p:spTgt spid="3">
                                            <p:txEl>
                                              <p:pRg st="3" end="3"/>
                                            </p:txEl>
                                          </p:spTgt>
                                        </p:tgtEl>
                                      </p:cBhvr>
                                      <p:from x="10000" y="10000"/>
                                      <p:to x="200000" y="450000"/>
                                    </p:animScale>
                                    <p:animScale>
                                      <p:cBhvr>
                                        <p:cTn id="27" dur="1230" accel="100000" fill="hold">
                                          <p:stCondLst>
                                            <p:cond delay="770"/>
                                          </p:stCondLst>
                                        </p:cTn>
                                        <p:tgtEl>
                                          <p:spTgt spid="3">
                                            <p:txEl>
                                              <p:pRg st="3" end="3"/>
                                            </p:txEl>
                                          </p:spTgt>
                                        </p:tgtEl>
                                      </p:cBhvr>
                                      <p:from x="200000" y="450000"/>
                                      <p:to x="100000" y="100000"/>
                                    </p:animScale>
                                    <p:set>
                                      <p:cBhvr>
                                        <p:cTn id="28" dur="770" fill="hold"/>
                                        <p:tgtEl>
                                          <p:spTgt spid="3">
                                            <p:txEl>
                                              <p:pRg st="3" end="3"/>
                                            </p:txEl>
                                          </p:spTgt>
                                        </p:tgtEl>
                                        <p:attrNameLst>
                                          <p:attrName>ppt_x</p:attrName>
                                        </p:attrNameLst>
                                      </p:cBhvr>
                                      <p:to>
                                        <p:strVal val="(0.5)"/>
                                      </p:to>
                                    </p:set>
                                    <p:anim from="(0.5)" to="(#ppt_x)" calcmode="lin" valueType="num">
                                      <p:cBhvr>
                                        <p:cTn id="29" dur="1230" accel="100000" fill="hold">
                                          <p:stCondLst>
                                            <p:cond delay="770"/>
                                          </p:stCondLst>
                                        </p:cTn>
                                        <p:tgtEl>
                                          <p:spTgt spid="3">
                                            <p:txEl>
                                              <p:pRg st="3" end="3"/>
                                            </p:txEl>
                                          </p:spTgt>
                                        </p:tgtEl>
                                        <p:attrNameLst>
                                          <p:attrName>ppt_x</p:attrName>
                                        </p:attrNameLst>
                                      </p:cBhvr>
                                    </p:anim>
                                    <p:set>
                                      <p:cBhvr>
                                        <p:cTn id="30" dur="770" fill="hold"/>
                                        <p:tgtEl>
                                          <p:spTgt spid="3">
                                            <p:txEl>
                                              <p:pRg st="3" end="3"/>
                                            </p:txEl>
                                          </p:spTgt>
                                        </p:tgtEl>
                                        <p:attrNameLst>
                                          <p:attrName>ppt_y</p:attrName>
                                        </p:attrNameLst>
                                      </p:cBhvr>
                                      <p:to>
                                        <p:strVal val="(#ppt_y+0.4)"/>
                                      </p:to>
                                    </p:set>
                                    <p:anim from="(#ppt_y+0.4)" to="(#ppt_y)" calcmode="lin" valueType="num">
                                      <p:cBhvr>
                                        <p:cTn id="31" dur="1230" accel="100000" fill="hold">
                                          <p:stCondLst>
                                            <p:cond delay="770"/>
                                          </p:stCondLst>
                                        </p:cTn>
                                        <p:tgtEl>
                                          <p:spTgt spid="3">
                                            <p:txEl>
                                              <p:pRg st="3" end="3"/>
                                            </p:txEl>
                                          </p:spTgt>
                                        </p:tgtEl>
                                        <p:attrNameLst>
                                          <p:attrName>ppt_y</p:attrName>
                                        </p:attrNameLst>
                                      </p:cBhvr>
                                    </p:anim>
                                  </p:childTnLst>
                                </p:cTn>
                              </p:par>
                              <p:par>
                                <p:cTn id="32" presetID="51" presetClass="entr" presetSubtype="0" fill="hold" nodeType="with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770"/>
                                        <p:tgtEl>
                                          <p:spTgt spid="3">
                                            <p:txEl>
                                              <p:pRg st="4" end="4"/>
                                            </p:txEl>
                                          </p:spTgt>
                                        </p:tgtEl>
                                      </p:cBhvr>
                                    </p:animEffect>
                                    <p:animScale>
                                      <p:cBhvr>
                                        <p:cTn id="35" dur="770"/>
                                        <p:tgtEl>
                                          <p:spTgt spid="3">
                                            <p:txEl>
                                              <p:pRg st="4" end="4"/>
                                            </p:txEl>
                                          </p:spTgt>
                                        </p:tgtEl>
                                      </p:cBhvr>
                                      <p:from x="10000" y="10000"/>
                                      <p:to x="200000" y="450000"/>
                                    </p:animScale>
                                    <p:animScale>
                                      <p:cBhvr>
                                        <p:cTn id="36" dur="1230" accel="100000" fill="hold">
                                          <p:stCondLst>
                                            <p:cond delay="770"/>
                                          </p:stCondLst>
                                        </p:cTn>
                                        <p:tgtEl>
                                          <p:spTgt spid="3">
                                            <p:txEl>
                                              <p:pRg st="4" end="4"/>
                                            </p:txEl>
                                          </p:spTgt>
                                        </p:tgtEl>
                                      </p:cBhvr>
                                      <p:from x="200000" y="450000"/>
                                      <p:to x="100000" y="100000"/>
                                    </p:animScale>
                                    <p:set>
                                      <p:cBhvr>
                                        <p:cTn id="37" dur="770" fill="hold"/>
                                        <p:tgtEl>
                                          <p:spTgt spid="3">
                                            <p:txEl>
                                              <p:pRg st="4" end="4"/>
                                            </p:txEl>
                                          </p:spTgt>
                                        </p:tgtEl>
                                        <p:attrNameLst>
                                          <p:attrName>ppt_x</p:attrName>
                                        </p:attrNameLst>
                                      </p:cBhvr>
                                      <p:to>
                                        <p:strVal val="(0.5)"/>
                                      </p:to>
                                    </p:set>
                                    <p:anim from="(0.5)" to="(#ppt_x)" calcmode="lin" valueType="num">
                                      <p:cBhvr>
                                        <p:cTn id="38" dur="1230" accel="100000" fill="hold">
                                          <p:stCondLst>
                                            <p:cond delay="770"/>
                                          </p:stCondLst>
                                        </p:cTn>
                                        <p:tgtEl>
                                          <p:spTgt spid="3">
                                            <p:txEl>
                                              <p:pRg st="4" end="4"/>
                                            </p:txEl>
                                          </p:spTgt>
                                        </p:tgtEl>
                                        <p:attrNameLst>
                                          <p:attrName>ppt_x</p:attrName>
                                        </p:attrNameLst>
                                      </p:cBhvr>
                                    </p:anim>
                                    <p:set>
                                      <p:cBhvr>
                                        <p:cTn id="39" dur="770" fill="hold"/>
                                        <p:tgtEl>
                                          <p:spTgt spid="3">
                                            <p:txEl>
                                              <p:pRg st="4" end="4"/>
                                            </p:txEl>
                                          </p:spTgt>
                                        </p:tgtEl>
                                        <p:attrNameLst>
                                          <p:attrName>ppt_y</p:attrName>
                                        </p:attrNameLst>
                                      </p:cBhvr>
                                      <p:to>
                                        <p:strVal val="(#ppt_y+0.4)"/>
                                      </p:to>
                                    </p:set>
                                    <p:anim from="(#ppt_y+0.4)" to="(#ppt_y)" calcmode="lin" valueType="num">
                                      <p:cBhvr>
                                        <p:cTn id="40" dur="1230" accel="100000" fill="hold">
                                          <p:stCondLst>
                                            <p:cond delay="770"/>
                                          </p:stCondLst>
                                        </p:cTn>
                                        <p:tgtEl>
                                          <p:spTgt spid="3">
                                            <p:txEl>
                                              <p:pRg st="4" end="4"/>
                                            </p:txEl>
                                          </p:spTgt>
                                        </p:tgtEl>
                                        <p:attrNameLst>
                                          <p:attrName>ppt_y</p:attrName>
                                        </p:attrNameLst>
                                      </p:cBhvr>
                                    </p:anim>
                                  </p:childTnLst>
                                </p:cTn>
                              </p:par>
                              <p:par>
                                <p:cTn id="41" presetID="51" presetClass="entr" presetSubtype="0" fill="hold" nodeType="with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770"/>
                                        <p:tgtEl>
                                          <p:spTgt spid="3">
                                            <p:txEl>
                                              <p:pRg st="5" end="5"/>
                                            </p:txEl>
                                          </p:spTgt>
                                        </p:tgtEl>
                                      </p:cBhvr>
                                    </p:animEffect>
                                    <p:animScale>
                                      <p:cBhvr>
                                        <p:cTn id="44" dur="770"/>
                                        <p:tgtEl>
                                          <p:spTgt spid="3">
                                            <p:txEl>
                                              <p:pRg st="5" end="5"/>
                                            </p:txEl>
                                          </p:spTgt>
                                        </p:tgtEl>
                                      </p:cBhvr>
                                      <p:from x="10000" y="10000"/>
                                      <p:to x="200000" y="450000"/>
                                    </p:animScale>
                                    <p:animScale>
                                      <p:cBhvr>
                                        <p:cTn id="45" dur="1230" accel="100000" fill="hold">
                                          <p:stCondLst>
                                            <p:cond delay="770"/>
                                          </p:stCondLst>
                                        </p:cTn>
                                        <p:tgtEl>
                                          <p:spTgt spid="3">
                                            <p:txEl>
                                              <p:pRg st="5" end="5"/>
                                            </p:txEl>
                                          </p:spTgt>
                                        </p:tgtEl>
                                      </p:cBhvr>
                                      <p:from x="200000" y="450000"/>
                                      <p:to x="100000" y="100000"/>
                                    </p:animScale>
                                    <p:set>
                                      <p:cBhvr>
                                        <p:cTn id="46" dur="770" fill="hold"/>
                                        <p:tgtEl>
                                          <p:spTgt spid="3">
                                            <p:txEl>
                                              <p:pRg st="5" end="5"/>
                                            </p:txEl>
                                          </p:spTgt>
                                        </p:tgtEl>
                                        <p:attrNameLst>
                                          <p:attrName>ppt_x</p:attrName>
                                        </p:attrNameLst>
                                      </p:cBhvr>
                                      <p:to>
                                        <p:strVal val="(0.5)"/>
                                      </p:to>
                                    </p:set>
                                    <p:anim from="(0.5)" to="(#ppt_x)" calcmode="lin" valueType="num">
                                      <p:cBhvr>
                                        <p:cTn id="47" dur="1230" accel="100000" fill="hold">
                                          <p:stCondLst>
                                            <p:cond delay="770"/>
                                          </p:stCondLst>
                                        </p:cTn>
                                        <p:tgtEl>
                                          <p:spTgt spid="3">
                                            <p:txEl>
                                              <p:pRg st="5" end="5"/>
                                            </p:txEl>
                                          </p:spTgt>
                                        </p:tgtEl>
                                        <p:attrNameLst>
                                          <p:attrName>ppt_x</p:attrName>
                                        </p:attrNameLst>
                                      </p:cBhvr>
                                    </p:anim>
                                    <p:set>
                                      <p:cBhvr>
                                        <p:cTn id="48" dur="770" fill="hold"/>
                                        <p:tgtEl>
                                          <p:spTgt spid="3">
                                            <p:txEl>
                                              <p:pRg st="5" end="5"/>
                                            </p:txEl>
                                          </p:spTgt>
                                        </p:tgtEl>
                                        <p:attrNameLst>
                                          <p:attrName>ppt_y</p:attrName>
                                        </p:attrNameLst>
                                      </p:cBhvr>
                                      <p:to>
                                        <p:strVal val="(#ppt_y+0.4)"/>
                                      </p:to>
                                    </p:set>
                                    <p:anim from="(#ppt_y+0.4)" to="(#ppt_y)" calcmode="lin" valueType="num">
                                      <p:cBhvr>
                                        <p:cTn id="49" dur="1230" accel="100000" fill="hold">
                                          <p:stCondLst>
                                            <p:cond delay="770"/>
                                          </p:stCondLst>
                                        </p:cTn>
                                        <p:tgtEl>
                                          <p:spTgt spid="3">
                                            <p:txEl>
                                              <p:pRg st="5" end="5"/>
                                            </p:txEl>
                                          </p:spTgt>
                                        </p:tgtEl>
                                        <p:attrNameLst>
                                          <p:attrName>ppt_y</p:attrName>
                                        </p:attrNameLst>
                                      </p:cBhvr>
                                    </p:anim>
                                  </p:childTnLst>
                                </p:cTn>
                              </p:par>
                              <p:par>
                                <p:cTn id="50" presetID="51" presetClass="entr" presetSubtype="0" fill="hold" nodeType="withEffect">
                                  <p:stCondLst>
                                    <p:cond delay="0"/>
                                  </p:stCondLst>
                                  <p:childTnLst>
                                    <p:set>
                                      <p:cBhvr>
                                        <p:cTn id="51" dur="1" fill="hold">
                                          <p:stCondLst>
                                            <p:cond delay="0"/>
                                          </p:stCondLst>
                                        </p:cTn>
                                        <p:tgtEl>
                                          <p:spTgt spid="3">
                                            <p:txEl>
                                              <p:pRg st="6" end="6"/>
                                            </p:txEl>
                                          </p:spTgt>
                                        </p:tgtEl>
                                        <p:attrNameLst>
                                          <p:attrName>style.visibility</p:attrName>
                                        </p:attrNameLst>
                                      </p:cBhvr>
                                      <p:to>
                                        <p:strVal val="visible"/>
                                      </p:to>
                                    </p:set>
                                    <p:animEffect transition="in" filter="fade">
                                      <p:cBhvr>
                                        <p:cTn id="52" dur="770"/>
                                        <p:tgtEl>
                                          <p:spTgt spid="3">
                                            <p:txEl>
                                              <p:pRg st="6" end="6"/>
                                            </p:txEl>
                                          </p:spTgt>
                                        </p:tgtEl>
                                      </p:cBhvr>
                                    </p:animEffect>
                                    <p:animScale>
                                      <p:cBhvr>
                                        <p:cTn id="53" dur="770"/>
                                        <p:tgtEl>
                                          <p:spTgt spid="3">
                                            <p:txEl>
                                              <p:pRg st="6" end="6"/>
                                            </p:txEl>
                                          </p:spTgt>
                                        </p:tgtEl>
                                      </p:cBhvr>
                                      <p:from x="10000" y="10000"/>
                                      <p:to x="200000" y="450000"/>
                                    </p:animScale>
                                    <p:animScale>
                                      <p:cBhvr>
                                        <p:cTn id="54" dur="1230" accel="100000" fill="hold">
                                          <p:stCondLst>
                                            <p:cond delay="770"/>
                                          </p:stCondLst>
                                        </p:cTn>
                                        <p:tgtEl>
                                          <p:spTgt spid="3">
                                            <p:txEl>
                                              <p:pRg st="6" end="6"/>
                                            </p:txEl>
                                          </p:spTgt>
                                        </p:tgtEl>
                                      </p:cBhvr>
                                      <p:from x="200000" y="450000"/>
                                      <p:to x="100000" y="100000"/>
                                    </p:animScale>
                                    <p:set>
                                      <p:cBhvr>
                                        <p:cTn id="55" dur="770" fill="hold"/>
                                        <p:tgtEl>
                                          <p:spTgt spid="3">
                                            <p:txEl>
                                              <p:pRg st="6" end="6"/>
                                            </p:txEl>
                                          </p:spTgt>
                                        </p:tgtEl>
                                        <p:attrNameLst>
                                          <p:attrName>ppt_x</p:attrName>
                                        </p:attrNameLst>
                                      </p:cBhvr>
                                      <p:to>
                                        <p:strVal val="(0.5)"/>
                                      </p:to>
                                    </p:set>
                                    <p:anim from="(0.5)" to="(#ppt_x)" calcmode="lin" valueType="num">
                                      <p:cBhvr>
                                        <p:cTn id="56" dur="1230" accel="100000" fill="hold">
                                          <p:stCondLst>
                                            <p:cond delay="770"/>
                                          </p:stCondLst>
                                        </p:cTn>
                                        <p:tgtEl>
                                          <p:spTgt spid="3">
                                            <p:txEl>
                                              <p:pRg st="6" end="6"/>
                                            </p:txEl>
                                          </p:spTgt>
                                        </p:tgtEl>
                                        <p:attrNameLst>
                                          <p:attrName>ppt_x</p:attrName>
                                        </p:attrNameLst>
                                      </p:cBhvr>
                                    </p:anim>
                                    <p:set>
                                      <p:cBhvr>
                                        <p:cTn id="57" dur="770" fill="hold"/>
                                        <p:tgtEl>
                                          <p:spTgt spid="3">
                                            <p:txEl>
                                              <p:pRg st="6" end="6"/>
                                            </p:txEl>
                                          </p:spTgt>
                                        </p:tgtEl>
                                        <p:attrNameLst>
                                          <p:attrName>ppt_y</p:attrName>
                                        </p:attrNameLst>
                                      </p:cBhvr>
                                      <p:to>
                                        <p:strVal val="(#ppt_y+0.4)"/>
                                      </p:to>
                                    </p:set>
                                    <p:anim from="(#ppt_y+0.4)" to="(#ppt_y)" calcmode="lin" valueType="num">
                                      <p:cBhvr>
                                        <p:cTn id="58" dur="1230" accel="100000" fill="hold">
                                          <p:stCondLst>
                                            <p:cond delay="770"/>
                                          </p:stCondLst>
                                        </p:cTn>
                                        <p:tgtEl>
                                          <p:spTgt spid="3">
                                            <p:txEl>
                                              <p:pRg st="6" end="6"/>
                                            </p:txEl>
                                          </p:spTgt>
                                        </p:tgtEl>
                                        <p:attrNameLst>
                                          <p:attrName>ppt_y</p:attrName>
                                        </p:attrNameLst>
                                      </p:cBhvr>
                                    </p:anim>
                                  </p:childTnLst>
                                </p:cTn>
                              </p:par>
                              <p:par>
                                <p:cTn id="59" presetID="51" presetClass="entr" presetSubtype="0" fill="hold" nodeType="with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Effect transition="in" filter="fade">
                                      <p:cBhvr>
                                        <p:cTn id="61" dur="770"/>
                                        <p:tgtEl>
                                          <p:spTgt spid="3">
                                            <p:txEl>
                                              <p:pRg st="7" end="7"/>
                                            </p:txEl>
                                          </p:spTgt>
                                        </p:tgtEl>
                                      </p:cBhvr>
                                    </p:animEffect>
                                    <p:animScale>
                                      <p:cBhvr>
                                        <p:cTn id="62" dur="770"/>
                                        <p:tgtEl>
                                          <p:spTgt spid="3">
                                            <p:txEl>
                                              <p:pRg st="7" end="7"/>
                                            </p:txEl>
                                          </p:spTgt>
                                        </p:tgtEl>
                                      </p:cBhvr>
                                      <p:from x="10000" y="10000"/>
                                      <p:to x="200000" y="450000"/>
                                    </p:animScale>
                                    <p:animScale>
                                      <p:cBhvr>
                                        <p:cTn id="63" dur="1230" accel="100000" fill="hold">
                                          <p:stCondLst>
                                            <p:cond delay="770"/>
                                          </p:stCondLst>
                                        </p:cTn>
                                        <p:tgtEl>
                                          <p:spTgt spid="3">
                                            <p:txEl>
                                              <p:pRg st="7" end="7"/>
                                            </p:txEl>
                                          </p:spTgt>
                                        </p:tgtEl>
                                      </p:cBhvr>
                                      <p:from x="200000" y="450000"/>
                                      <p:to x="100000" y="100000"/>
                                    </p:animScale>
                                    <p:set>
                                      <p:cBhvr>
                                        <p:cTn id="64" dur="770" fill="hold"/>
                                        <p:tgtEl>
                                          <p:spTgt spid="3">
                                            <p:txEl>
                                              <p:pRg st="7" end="7"/>
                                            </p:txEl>
                                          </p:spTgt>
                                        </p:tgtEl>
                                        <p:attrNameLst>
                                          <p:attrName>ppt_x</p:attrName>
                                        </p:attrNameLst>
                                      </p:cBhvr>
                                      <p:to>
                                        <p:strVal val="(0.5)"/>
                                      </p:to>
                                    </p:set>
                                    <p:anim from="(0.5)" to="(#ppt_x)" calcmode="lin" valueType="num">
                                      <p:cBhvr>
                                        <p:cTn id="65" dur="1230" accel="100000" fill="hold">
                                          <p:stCondLst>
                                            <p:cond delay="770"/>
                                          </p:stCondLst>
                                        </p:cTn>
                                        <p:tgtEl>
                                          <p:spTgt spid="3">
                                            <p:txEl>
                                              <p:pRg st="7" end="7"/>
                                            </p:txEl>
                                          </p:spTgt>
                                        </p:tgtEl>
                                        <p:attrNameLst>
                                          <p:attrName>ppt_x</p:attrName>
                                        </p:attrNameLst>
                                      </p:cBhvr>
                                    </p:anim>
                                    <p:set>
                                      <p:cBhvr>
                                        <p:cTn id="66" dur="770" fill="hold"/>
                                        <p:tgtEl>
                                          <p:spTgt spid="3">
                                            <p:txEl>
                                              <p:pRg st="7" end="7"/>
                                            </p:txEl>
                                          </p:spTgt>
                                        </p:tgtEl>
                                        <p:attrNameLst>
                                          <p:attrName>ppt_y</p:attrName>
                                        </p:attrNameLst>
                                      </p:cBhvr>
                                      <p:to>
                                        <p:strVal val="(#ppt_y+0.4)"/>
                                      </p:to>
                                    </p:set>
                                    <p:anim from="(#ppt_y+0.4)" to="(#ppt_y)" calcmode="lin" valueType="num">
                                      <p:cBhvr>
                                        <p:cTn id="67" dur="1230" accel="100000" fill="hold">
                                          <p:stCondLst>
                                            <p:cond delay="770"/>
                                          </p:stCondLst>
                                        </p:cTn>
                                        <p:tgtEl>
                                          <p:spTgt spid="3">
                                            <p:txEl>
                                              <p:pRg st="7" end="7"/>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251169"/>
            <a:ext cx="9905998" cy="1002010"/>
          </a:xfrm>
        </p:spPr>
        <p:txBody>
          <a:bodyPr/>
          <a:lstStyle/>
          <a:p>
            <a:pPr algn="ctr"/>
            <a:r>
              <a:rPr lang="en-US" sz="3200" b="1">
                <a:solidFill>
                  <a:srgbClr val="FF0000"/>
                </a:solidFill>
              </a:rPr>
              <a:t>Step one: Sexual Abuse awareness training</a:t>
            </a:r>
            <a:endParaRPr sz="3200" b="1">
              <a:solidFill>
                <a:srgbClr val="FF0000"/>
              </a:solidFill>
            </a:endParaRPr>
          </a:p>
        </p:txBody>
      </p:sp>
      <p:sp>
        <p:nvSpPr>
          <p:cNvPr id="3" name="Content Placeholder 2"/>
          <p:cNvSpPr>
            <a:spLocks noGrp="1" noEditPoints="1"/>
          </p:cNvSpPr>
          <p:nvPr>
            <p:ph idx="1"/>
          </p:nvPr>
        </p:nvSpPr>
        <p:spPr>
          <a:xfrm>
            <a:off x="1141412" y="1253179"/>
            <a:ext cx="9905999" cy="4538022"/>
          </a:xfrm>
        </p:spPr>
        <p:txBody>
          <a:bodyPr/>
          <a:lstStyle/>
          <a:p>
            <a:r>
              <a:rPr lang="en-US" b="1" dirty="0">
                <a:solidFill>
                  <a:schemeClr val="bg1"/>
                </a:solidFill>
              </a:rPr>
              <a:t>It is what you are doing right now.</a:t>
            </a:r>
          </a:p>
          <a:p>
            <a:r>
              <a:rPr lang="en-US" b="1" dirty="0">
                <a:solidFill>
                  <a:schemeClr val="bg1"/>
                </a:solidFill>
              </a:rPr>
              <a:t>Learning and understanding the definitions of child abuse.</a:t>
            </a:r>
          </a:p>
          <a:p>
            <a:r>
              <a:rPr lang="en-US" b="1" dirty="0">
                <a:solidFill>
                  <a:schemeClr val="bg1"/>
                </a:solidFill>
              </a:rPr>
              <a:t>Knowing what the policies and procedures are that are in place by Alachua Methodist Church to safeguard against Child Abuse. </a:t>
            </a:r>
          </a:p>
          <a:p>
            <a:r>
              <a:rPr lang="en-US" b="1" dirty="0">
                <a:solidFill>
                  <a:schemeClr val="bg1"/>
                </a:solidFill>
              </a:rPr>
              <a:t>Learning about and understanding the characteristics of sexual abusers and their behaviors, such as "Grooming" and "Manipulation" of a victim.</a:t>
            </a:r>
          </a:p>
          <a:p>
            <a:r>
              <a:rPr lang="en-US" b="1" dirty="0">
                <a:solidFill>
                  <a:schemeClr val="bg1"/>
                </a:solidFill>
              </a:rPr>
              <a:t>The What-to-do, When-to-do, Who to tell in regards to reporting incidents of misconduct of any kind.</a:t>
            </a:r>
          </a:p>
          <a:p>
            <a:pPr marL="0" indent="0">
              <a:buNone/>
            </a:pPr>
            <a:endParaRPr lang="en-US"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grpId="1"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1"/>
                                          </p:val>
                                        </p:tav>
                                        <p:tav tm="100000">
                                          <p:val>
                                            <p:strVal val="#ppt_x"/>
                                          </p:val>
                                        </p:tav>
                                      </p:tavLst>
                                    </p:anim>
                                    <p:anim calcmode="lin" valueType="num">
                                      <p:cBhvr>
                                        <p:cTn id="9" dur="10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410023"/>
            <a:ext cx="9905998" cy="902726"/>
          </a:xfrm>
        </p:spPr>
        <p:txBody>
          <a:bodyPr/>
          <a:lstStyle/>
          <a:p>
            <a:r>
              <a:rPr lang="en-US" b="1">
                <a:solidFill>
                  <a:srgbClr val="FF0000"/>
                </a:solidFill>
              </a:rPr>
              <a:t>Step two: </a:t>
            </a:r>
            <a:r>
              <a:rPr lang="en-US" b="1" i="1">
                <a:solidFill>
                  <a:srgbClr val="FF0000"/>
                </a:solidFill>
              </a:rPr>
              <a:t>screening process</a:t>
            </a:r>
            <a:endParaRPr b="1" i="1">
              <a:solidFill>
                <a:srgbClr val="FF0000"/>
              </a:solidFill>
            </a:endParaRPr>
          </a:p>
        </p:txBody>
      </p:sp>
      <p:sp>
        <p:nvSpPr>
          <p:cNvPr id="3" name="Content Placeholder 2"/>
          <p:cNvSpPr>
            <a:spLocks noGrp="1" noEditPoints="1"/>
          </p:cNvSpPr>
          <p:nvPr>
            <p:ph idx="1"/>
          </p:nvPr>
        </p:nvSpPr>
        <p:spPr>
          <a:xfrm>
            <a:off x="1141412" y="1312749"/>
            <a:ext cx="9905999" cy="4478452"/>
          </a:xfrm>
        </p:spPr>
        <p:txBody>
          <a:bodyPr/>
          <a:lstStyle/>
          <a:p>
            <a:r>
              <a:rPr lang="en-US" b="1">
                <a:solidFill>
                  <a:schemeClr val="bg1"/>
                </a:solidFill>
              </a:rPr>
              <a:t>Staff members and volunteers are required to complete the Alachua Methodist Church's Screening Process. </a:t>
            </a:r>
          </a:p>
          <a:p>
            <a:r>
              <a:rPr lang="en-US" b="1">
                <a:solidFill>
                  <a:schemeClr val="bg1"/>
                </a:solidFill>
              </a:rPr>
              <a:t>Staff Only: Employment Application</a:t>
            </a:r>
          </a:p>
          <a:p>
            <a:r>
              <a:rPr lang="en-US" b="1">
                <a:solidFill>
                  <a:schemeClr val="bg1"/>
                </a:solidFill>
              </a:rPr>
              <a:t>Safety Application</a:t>
            </a:r>
          </a:p>
          <a:p>
            <a:r>
              <a:rPr lang="en-US" b="1">
                <a:solidFill>
                  <a:schemeClr val="bg1"/>
                </a:solidFill>
              </a:rPr>
              <a:t>Face-to-Face interview</a:t>
            </a:r>
          </a:p>
          <a:p>
            <a:r>
              <a:rPr lang="en-US" b="1">
                <a:solidFill>
                  <a:schemeClr val="bg1"/>
                </a:solidFill>
              </a:rPr>
              <a:t>Provide References</a:t>
            </a:r>
          </a:p>
          <a:p>
            <a:r>
              <a:rPr lang="en-US" b="1">
                <a:solidFill>
                  <a:schemeClr val="bg1"/>
                </a:solidFill>
              </a:rPr>
              <a:t>Volunteers must be a member of the church for six (6) months.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8" presetClass="entr" presetSubtype="0" accel="5000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set>
                                      <p:cBhvr>
                                        <p:cTn id="14" dur="455" fill="hold">
                                          <p:stCondLst>
                                            <p:cond delay="0"/>
                                          </p:stCondLst>
                                        </p:cTn>
                                        <p:tgtEl>
                                          <p:spTgt spid="3">
                                            <p:txEl>
                                              <p:pRg st="0" end="0"/>
                                            </p:txEl>
                                          </p:spTgt>
                                        </p:tgtEl>
                                        <p:attrNameLst>
                                          <p:attrName>style.rotation</p:attrName>
                                        </p:attrNameLst>
                                      </p:cBhvr>
                                      <p:to>
                                        <p:strVal val="-45.0"/>
                                      </p:to>
                                    </p:set>
                                    <p:anim calcmode="lin" valueType="num">
                                      <p:cBhvr>
                                        <p:cTn id="15" dur="455" fill="hold">
                                          <p:stCondLst>
                                            <p:cond delay="455"/>
                                          </p:stCondLst>
                                        </p:cTn>
                                        <p:tgtEl>
                                          <p:spTgt spid="3">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16" dur="455" fill="hold">
                                          <p:stCondLst>
                                            <p:cond delay="0"/>
                                          </p:stCondLst>
                                        </p:cTn>
                                        <p:tgtEl>
                                          <p:spTgt spid="3">
                                            <p:txEl>
                                              <p:pRg st="0" end="0"/>
                                            </p:txEl>
                                          </p:spTgt>
                                        </p:tgtEl>
                                        <p:attrNameLst>
                                          <p:attrName>ppt_y</p:attrName>
                                        </p:attrNameLst>
                                      </p:cBhvr>
                                      <p:tavLst>
                                        <p:tav tm="0">
                                          <p:val>
                                            <p:strVal val="#ppt_y-1"/>
                                          </p:val>
                                        </p:tav>
                                        <p:tav tm="100000">
                                          <p:val>
                                            <p:strVal val="#ppt_y-(0.354*#ppt_w-0.172*#ppt_h)"/>
                                          </p:val>
                                        </p:tav>
                                      </p:tavLst>
                                    </p:anim>
                                    <p:anim calcmode="lin" valueType="num">
                                      <p:cBhvr>
                                        <p:cTn id="17" dur="156" decel="50000" autoRev="1" fill="hold">
                                          <p:stCondLst>
                                            <p:cond delay="455"/>
                                          </p:stCondLst>
                                        </p:cTn>
                                        <p:tgtEl>
                                          <p:spTgt spid="3">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18" dur="136" fill="hold">
                                          <p:stCondLst>
                                            <p:cond delay="864"/>
                                          </p:stCondLst>
                                        </p:cTn>
                                        <p:tgtEl>
                                          <p:spTgt spid="3">
                                            <p:txEl>
                                              <p:pRg st="0" end="0"/>
                                            </p:txEl>
                                          </p:spTgt>
                                        </p:tgtEl>
                                        <p:attrNameLst>
                                          <p:attrName>ppt_y</p:attrName>
                                        </p:attrNameLst>
                                      </p:cBhvr>
                                      <p:tavLst>
                                        <p:tav tm="0">
                                          <p:val>
                                            <p:strVal val="#ppt_y-(0.354*#ppt_w-0.172*#ppt_h)"/>
                                          </p:val>
                                        </p:tav>
                                        <p:tav tm="100000">
                                          <p:val>
                                            <p:strVal val="#ppt_y"/>
                                          </p:val>
                                        </p:tav>
                                      </p:tavLst>
                                    </p:anim>
                                  </p:childTnLst>
                                </p:cTn>
                              </p:par>
                              <p:par>
                                <p:cTn id="19" presetID="38" presetClass="entr" presetSubtype="0" accel="50000" fill="hold" nodeType="with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set>
                                      <p:cBhvr>
                                        <p:cTn id="21" dur="455" fill="hold">
                                          <p:stCondLst>
                                            <p:cond delay="0"/>
                                          </p:stCondLst>
                                        </p:cTn>
                                        <p:tgtEl>
                                          <p:spTgt spid="3">
                                            <p:txEl>
                                              <p:pRg st="1" end="1"/>
                                            </p:txEl>
                                          </p:spTgt>
                                        </p:tgtEl>
                                        <p:attrNameLst>
                                          <p:attrName>style.rotation</p:attrName>
                                        </p:attrNameLst>
                                      </p:cBhvr>
                                      <p:to>
                                        <p:strVal val="-45.0"/>
                                      </p:to>
                                    </p:set>
                                    <p:anim calcmode="lin" valueType="num">
                                      <p:cBhvr>
                                        <p:cTn id="22" dur="455" fill="hold">
                                          <p:stCondLst>
                                            <p:cond delay="455"/>
                                          </p:stCondLst>
                                        </p:cTn>
                                        <p:tgtEl>
                                          <p:spTgt spid="3">
                                            <p:txEl>
                                              <p:pRg st="1" end="1"/>
                                            </p:txEl>
                                          </p:spTgt>
                                        </p:tgtEl>
                                        <p:attrNameLst>
                                          <p:attrName>style.rotation</p:attrName>
                                        </p:attrNameLst>
                                      </p:cBhvr>
                                      <p:tavLst>
                                        <p:tav tm="0">
                                          <p:val>
                                            <p:fltVal val="-45"/>
                                          </p:val>
                                        </p:tav>
                                        <p:tav tm="69900">
                                          <p:val>
                                            <p:fltVal val="45"/>
                                          </p:val>
                                        </p:tav>
                                        <p:tav tm="100000">
                                          <p:val>
                                            <p:fltVal val="0"/>
                                          </p:val>
                                        </p:tav>
                                      </p:tavLst>
                                    </p:anim>
                                    <p:anim calcmode="lin" valueType="num">
                                      <p:cBhvr>
                                        <p:cTn id="23" dur="455" fill="hold">
                                          <p:stCondLst>
                                            <p:cond delay="0"/>
                                          </p:stCondLst>
                                        </p:cTn>
                                        <p:tgtEl>
                                          <p:spTgt spid="3">
                                            <p:txEl>
                                              <p:pRg st="1" end="1"/>
                                            </p:txEl>
                                          </p:spTgt>
                                        </p:tgtEl>
                                        <p:attrNameLst>
                                          <p:attrName>ppt_y</p:attrName>
                                        </p:attrNameLst>
                                      </p:cBhvr>
                                      <p:tavLst>
                                        <p:tav tm="0">
                                          <p:val>
                                            <p:strVal val="#ppt_y-1"/>
                                          </p:val>
                                        </p:tav>
                                        <p:tav tm="100000">
                                          <p:val>
                                            <p:strVal val="#ppt_y-(0.354*#ppt_w-0.172*#ppt_h)"/>
                                          </p:val>
                                        </p:tav>
                                      </p:tavLst>
                                    </p:anim>
                                    <p:anim calcmode="lin" valueType="num">
                                      <p:cBhvr>
                                        <p:cTn id="24" dur="156" decel="50000" autoRev="1" fill="hold">
                                          <p:stCondLst>
                                            <p:cond delay="455"/>
                                          </p:stCondLst>
                                        </p:cTn>
                                        <p:tgtEl>
                                          <p:spTgt spid="3">
                                            <p:txEl>
                                              <p:pRg st="1" end="1"/>
                                            </p:txEl>
                                          </p:spTgt>
                                        </p:tgtEl>
                                        <p:attrNameLst>
                                          <p:attrName>ppt_y</p:attrName>
                                        </p:attrNameLst>
                                      </p:cBhvr>
                                      <p:tavLst>
                                        <p:tav tm="0">
                                          <p:val>
                                            <p:strVal val="#ppt_y-(0.354*#ppt_w-0.172*#ppt_h)"/>
                                          </p:val>
                                        </p:tav>
                                        <p:tav tm="100000">
                                          <p:val>
                                            <p:strVal val="#ppt_y-(0.354*#ppt_w-0.172*#ppt_h)-#ppt_h/2"/>
                                          </p:val>
                                        </p:tav>
                                      </p:tavLst>
                                    </p:anim>
                                    <p:anim calcmode="lin" valueType="num">
                                      <p:cBhvr>
                                        <p:cTn id="25" dur="136" fill="hold">
                                          <p:stCondLst>
                                            <p:cond delay="864"/>
                                          </p:stCondLst>
                                        </p:cTn>
                                        <p:tgtEl>
                                          <p:spTgt spid="3">
                                            <p:txEl>
                                              <p:pRg st="1" end="1"/>
                                            </p:txEl>
                                          </p:spTgt>
                                        </p:tgtEl>
                                        <p:attrNameLst>
                                          <p:attrName>ppt_y</p:attrName>
                                        </p:attrNameLst>
                                      </p:cBhvr>
                                      <p:tavLst>
                                        <p:tav tm="0">
                                          <p:val>
                                            <p:strVal val="#ppt_y-(0.354*#ppt_w-0.172*#ppt_h)"/>
                                          </p:val>
                                        </p:tav>
                                        <p:tav tm="100000">
                                          <p:val>
                                            <p:strVal val="#ppt_y"/>
                                          </p:val>
                                        </p:tav>
                                      </p:tavLst>
                                    </p:anim>
                                  </p:childTnLst>
                                </p:cTn>
                              </p:par>
                              <p:par>
                                <p:cTn id="26" presetID="38" presetClass="entr" presetSubtype="0" accel="50000" fill="hold" nodeType="with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set>
                                      <p:cBhvr>
                                        <p:cTn id="28" dur="455" fill="hold">
                                          <p:stCondLst>
                                            <p:cond delay="0"/>
                                          </p:stCondLst>
                                        </p:cTn>
                                        <p:tgtEl>
                                          <p:spTgt spid="3">
                                            <p:txEl>
                                              <p:pRg st="2" end="2"/>
                                            </p:txEl>
                                          </p:spTgt>
                                        </p:tgtEl>
                                        <p:attrNameLst>
                                          <p:attrName>style.rotation</p:attrName>
                                        </p:attrNameLst>
                                      </p:cBhvr>
                                      <p:to>
                                        <p:strVal val="-45.0"/>
                                      </p:to>
                                    </p:set>
                                    <p:anim calcmode="lin" valueType="num">
                                      <p:cBhvr>
                                        <p:cTn id="29" dur="455" fill="hold">
                                          <p:stCondLst>
                                            <p:cond delay="455"/>
                                          </p:stCondLst>
                                        </p:cTn>
                                        <p:tgtEl>
                                          <p:spTgt spid="3">
                                            <p:txEl>
                                              <p:pRg st="2" end="2"/>
                                            </p:txEl>
                                          </p:spTgt>
                                        </p:tgtEl>
                                        <p:attrNameLst>
                                          <p:attrName>style.rotation</p:attrName>
                                        </p:attrNameLst>
                                      </p:cBhvr>
                                      <p:tavLst>
                                        <p:tav tm="0">
                                          <p:val>
                                            <p:fltVal val="-45"/>
                                          </p:val>
                                        </p:tav>
                                        <p:tav tm="69900">
                                          <p:val>
                                            <p:fltVal val="45"/>
                                          </p:val>
                                        </p:tav>
                                        <p:tav tm="100000">
                                          <p:val>
                                            <p:fltVal val="0"/>
                                          </p:val>
                                        </p:tav>
                                      </p:tavLst>
                                    </p:anim>
                                    <p:anim calcmode="lin" valueType="num">
                                      <p:cBhvr>
                                        <p:cTn id="30" dur="455" fill="hold">
                                          <p:stCondLst>
                                            <p:cond delay="0"/>
                                          </p:stCondLst>
                                        </p:cTn>
                                        <p:tgtEl>
                                          <p:spTgt spid="3">
                                            <p:txEl>
                                              <p:pRg st="2" end="2"/>
                                            </p:txEl>
                                          </p:spTgt>
                                        </p:tgtEl>
                                        <p:attrNameLst>
                                          <p:attrName>ppt_y</p:attrName>
                                        </p:attrNameLst>
                                      </p:cBhvr>
                                      <p:tavLst>
                                        <p:tav tm="0">
                                          <p:val>
                                            <p:strVal val="#ppt_y-1"/>
                                          </p:val>
                                        </p:tav>
                                        <p:tav tm="100000">
                                          <p:val>
                                            <p:strVal val="#ppt_y-(0.354*#ppt_w-0.172*#ppt_h)"/>
                                          </p:val>
                                        </p:tav>
                                      </p:tavLst>
                                    </p:anim>
                                    <p:anim calcmode="lin" valueType="num">
                                      <p:cBhvr>
                                        <p:cTn id="31" dur="156" decel="50000" autoRev="1" fill="hold">
                                          <p:stCondLst>
                                            <p:cond delay="455"/>
                                          </p:stCondLst>
                                        </p:cTn>
                                        <p:tgtEl>
                                          <p:spTgt spid="3">
                                            <p:txEl>
                                              <p:pRg st="2" end="2"/>
                                            </p:txEl>
                                          </p:spTgt>
                                        </p:tgtEl>
                                        <p:attrNameLst>
                                          <p:attrName>ppt_y</p:attrName>
                                        </p:attrNameLst>
                                      </p:cBhvr>
                                      <p:tavLst>
                                        <p:tav tm="0">
                                          <p:val>
                                            <p:strVal val="#ppt_y-(0.354*#ppt_w-0.172*#ppt_h)"/>
                                          </p:val>
                                        </p:tav>
                                        <p:tav tm="100000">
                                          <p:val>
                                            <p:strVal val="#ppt_y-(0.354*#ppt_w-0.172*#ppt_h)-#ppt_h/2"/>
                                          </p:val>
                                        </p:tav>
                                      </p:tavLst>
                                    </p:anim>
                                    <p:anim calcmode="lin" valueType="num">
                                      <p:cBhvr>
                                        <p:cTn id="32" dur="136" fill="hold">
                                          <p:stCondLst>
                                            <p:cond delay="864"/>
                                          </p:stCondLst>
                                        </p:cTn>
                                        <p:tgtEl>
                                          <p:spTgt spid="3">
                                            <p:txEl>
                                              <p:pRg st="2" end="2"/>
                                            </p:txEl>
                                          </p:spTgt>
                                        </p:tgtEl>
                                        <p:attrNameLst>
                                          <p:attrName>ppt_y</p:attrName>
                                        </p:attrNameLst>
                                      </p:cBhvr>
                                      <p:tavLst>
                                        <p:tav tm="0">
                                          <p:val>
                                            <p:strVal val="#ppt_y-(0.354*#ppt_w-0.172*#ppt_h)"/>
                                          </p:val>
                                        </p:tav>
                                        <p:tav tm="100000">
                                          <p:val>
                                            <p:strVal val="#ppt_y"/>
                                          </p:val>
                                        </p:tav>
                                      </p:tavLst>
                                    </p:anim>
                                  </p:childTnLst>
                                </p:cTn>
                              </p:par>
                              <p:par>
                                <p:cTn id="33" presetID="38" presetClass="entr" presetSubtype="0" accel="50000" fill="hold" nodeType="with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set>
                                      <p:cBhvr>
                                        <p:cTn id="35" dur="455" fill="hold">
                                          <p:stCondLst>
                                            <p:cond delay="0"/>
                                          </p:stCondLst>
                                        </p:cTn>
                                        <p:tgtEl>
                                          <p:spTgt spid="3">
                                            <p:txEl>
                                              <p:pRg st="3" end="3"/>
                                            </p:txEl>
                                          </p:spTgt>
                                        </p:tgtEl>
                                        <p:attrNameLst>
                                          <p:attrName>style.rotation</p:attrName>
                                        </p:attrNameLst>
                                      </p:cBhvr>
                                      <p:to>
                                        <p:strVal val="-45.0"/>
                                      </p:to>
                                    </p:set>
                                    <p:anim calcmode="lin" valueType="num">
                                      <p:cBhvr>
                                        <p:cTn id="36" dur="455" fill="hold">
                                          <p:stCondLst>
                                            <p:cond delay="455"/>
                                          </p:stCondLst>
                                        </p:cTn>
                                        <p:tgtEl>
                                          <p:spTgt spid="3">
                                            <p:txEl>
                                              <p:pRg st="3" end="3"/>
                                            </p:txEl>
                                          </p:spTgt>
                                        </p:tgtEl>
                                        <p:attrNameLst>
                                          <p:attrName>style.rotation</p:attrName>
                                        </p:attrNameLst>
                                      </p:cBhvr>
                                      <p:tavLst>
                                        <p:tav tm="0">
                                          <p:val>
                                            <p:fltVal val="-45"/>
                                          </p:val>
                                        </p:tav>
                                        <p:tav tm="69900">
                                          <p:val>
                                            <p:fltVal val="45"/>
                                          </p:val>
                                        </p:tav>
                                        <p:tav tm="100000">
                                          <p:val>
                                            <p:fltVal val="0"/>
                                          </p:val>
                                        </p:tav>
                                      </p:tavLst>
                                    </p:anim>
                                    <p:anim calcmode="lin" valueType="num">
                                      <p:cBhvr>
                                        <p:cTn id="37" dur="455" fill="hold">
                                          <p:stCondLst>
                                            <p:cond delay="0"/>
                                          </p:stCondLst>
                                        </p:cTn>
                                        <p:tgtEl>
                                          <p:spTgt spid="3">
                                            <p:txEl>
                                              <p:pRg st="3" end="3"/>
                                            </p:txEl>
                                          </p:spTgt>
                                        </p:tgtEl>
                                        <p:attrNameLst>
                                          <p:attrName>ppt_y</p:attrName>
                                        </p:attrNameLst>
                                      </p:cBhvr>
                                      <p:tavLst>
                                        <p:tav tm="0">
                                          <p:val>
                                            <p:strVal val="#ppt_y-1"/>
                                          </p:val>
                                        </p:tav>
                                        <p:tav tm="100000">
                                          <p:val>
                                            <p:strVal val="#ppt_y-(0.354*#ppt_w-0.172*#ppt_h)"/>
                                          </p:val>
                                        </p:tav>
                                      </p:tavLst>
                                    </p:anim>
                                    <p:anim calcmode="lin" valueType="num">
                                      <p:cBhvr>
                                        <p:cTn id="38" dur="156" decel="50000" autoRev="1" fill="hold">
                                          <p:stCondLst>
                                            <p:cond delay="455"/>
                                          </p:stCondLst>
                                        </p:cTn>
                                        <p:tgtEl>
                                          <p:spTgt spid="3">
                                            <p:txEl>
                                              <p:pRg st="3" end="3"/>
                                            </p:txEl>
                                          </p:spTgt>
                                        </p:tgtEl>
                                        <p:attrNameLst>
                                          <p:attrName>ppt_y</p:attrName>
                                        </p:attrNameLst>
                                      </p:cBhvr>
                                      <p:tavLst>
                                        <p:tav tm="0">
                                          <p:val>
                                            <p:strVal val="#ppt_y-(0.354*#ppt_w-0.172*#ppt_h)"/>
                                          </p:val>
                                        </p:tav>
                                        <p:tav tm="100000">
                                          <p:val>
                                            <p:strVal val="#ppt_y-(0.354*#ppt_w-0.172*#ppt_h)-#ppt_h/2"/>
                                          </p:val>
                                        </p:tav>
                                      </p:tavLst>
                                    </p:anim>
                                    <p:anim calcmode="lin" valueType="num">
                                      <p:cBhvr>
                                        <p:cTn id="39" dur="136" fill="hold">
                                          <p:stCondLst>
                                            <p:cond delay="864"/>
                                          </p:stCondLst>
                                        </p:cTn>
                                        <p:tgtEl>
                                          <p:spTgt spid="3">
                                            <p:txEl>
                                              <p:pRg st="3" end="3"/>
                                            </p:txEl>
                                          </p:spTgt>
                                        </p:tgtEl>
                                        <p:attrNameLst>
                                          <p:attrName>ppt_y</p:attrName>
                                        </p:attrNameLst>
                                      </p:cBhvr>
                                      <p:tavLst>
                                        <p:tav tm="0">
                                          <p:val>
                                            <p:strVal val="#ppt_y-(0.354*#ppt_w-0.172*#ppt_h)"/>
                                          </p:val>
                                        </p:tav>
                                        <p:tav tm="100000">
                                          <p:val>
                                            <p:strVal val="#ppt_y"/>
                                          </p:val>
                                        </p:tav>
                                      </p:tavLst>
                                    </p:anim>
                                  </p:childTnLst>
                                </p:cTn>
                              </p:par>
                              <p:par>
                                <p:cTn id="40" presetID="38" presetClass="entr" presetSubtype="0" accel="50000" fill="hold" nodeType="withEffect">
                                  <p:stCondLst>
                                    <p:cond delay="0"/>
                                  </p:stCondLst>
                                  <p:iterate type="lt">
                                    <p:tmPct val="50000"/>
                                  </p:iterate>
                                  <p:childTnLst>
                                    <p:set>
                                      <p:cBhvr>
                                        <p:cTn id="41" dur="1" fill="hold">
                                          <p:stCondLst>
                                            <p:cond delay="0"/>
                                          </p:stCondLst>
                                        </p:cTn>
                                        <p:tgtEl>
                                          <p:spTgt spid="3">
                                            <p:txEl>
                                              <p:pRg st="4" end="4"/>
                                            </p:txEl>
                                          </p:spTgt>
                                        </p:tgtEl>
                                        <p:attrNameLst>
                                          <p:attrName>style.visibility</p:attrName>
                                        </p:attrNameLst>
                                      </p:cBhvr>
                                      <p:to>
                                        <p:strVal val="visible"/>
                                      </p:to>
                                    </p:set>
                                    <p:set>
                                      <p:cBhvr>
                                        <p:cTn id="42" dur="455" fill="hold">
                                          <p:stCondLst>
                                            <p:cond delay="0"/>
                                          </p:stCondLst>
                                        </p:cTn>
                                        <p:tgtEl>
                                          <p:spTgt spid="3">
                                            <p:txEl>
                                              <p:pRg st="4" end="4"/>
                                            </p:txEl>
                                          </p:spTgt>
                                        </p:tgtEl>
                                        <p:attrNameLst>
                                          <p:attrName>style.rotation</p:attrName>
                                        </p:attrNameLst>
                                      </p:cBhvr>
                                      <p:to>
                                        <p:strVal val="-45.0"/>
                                      </p:to>
                                    </p:set>
                                    <p:anim calcmode="lin" valueType="num">
                                      <p:cBhvr>
                                        <p:cTn id="43" dur="455" fill="hold">
                                          <p:stCondLst>
                                            <p:cond delay="455"/>
                                          </p:stCondLst>
                                        </p:cTn>
                                        <p:tgtEl>
                                          <p:spTgt spid="3">
                                            <p:txEl>
                                              <p:pRg st="4" end="4"/>
                                            </p:txEl>
                                          </p:spTgt>
                                        </p:tgtEl>
                                        <p:attrNameLst>
                                          <p:attrName>style.rotation</p:attrName>
                                        </p:attrNameLst>
                                      </p:cBhvr>
                                      <p:tavLst>
                                        <p:tav tm="0">
                                          <p:val>
                                            <p:fltVal val="-45"/>
                                          </p:val>
                                        </p:tav>
                                        <p:tav tm="69900">
                                          <p:val>
                                            <p:fltVal val="45"/>
                                          </p:val>
                                        </p:tav>
                                        <p:tav tm="100000">
                                          <p:val>
                                            <p:fltVal val="0"/>
                                          </p:val>
                                        </p:tav>
                                      </p:tavLst>
                                    </p:anim>
                                    <p:anim calcmode="lin" valueType="num">
                                      <p:cBhvr>
                                        <p:cTn id="44" dur="455" fill="hold">
                                          <p:stCondLst>
                                            <p:cond delay="0"/>
                                          </p:stCondLst>
                                        </p:cTn>
                                        <p:tgtEl>
                                          <p:spTgt spid="3">
                                            <p:txEl>
                                              <p:pRg st="4" end="4"/>
                                            </p:txEl>
                                          </p:spTgt>
                                        </p:tgtEl>
                                        <p:attrNameLst>
                                          <p:attrName>ppt_y</p:attrName>
                                        </p:attrNameLst>
                                      </p:cBhvr>
                                      <p:tavLst>
                                        <p:tav tm="0">
                                          <p:val>
                                            <p:strVal val="#ppt_y-1"/>
                                          </p:val>
                                        </p:tav>
                                        <p:tav tm="100000">
                                          <p:val>
                                            <p:strVal val="#ppt_y-(0.354*#ppt_w-0.172*#ppt_h)"/>
                                          </p:val>
                                        </p:tav>
                                      </p:tavLst>
                                    </p:anim>
                                    <p:anim calcmode="lin" valueType="num">
                                      <p:cBhvr>
                                        <p:cTn id="45" dur="156" decel="50000" autoRev="1" fill="hold">
                                          <p:stCondLst>
                                            <p:cond delay="455"/>
                                          </p:stCondLst>
                                        </p:cTn>
                                        <p:tgtEl>
                                          <p:spTgt spid="3">
                                            <p:txEl>
                                              <p:pRg st="4" end="4"/>
                                            </p:txEl>
                                          </p:spTgt>
                                        </p:tgtEl>
                                        <p:attrNameLst>
                                          <p:attrName>ppt_y</p:attrName>
                                        </p:attrNameLst>
                                      </p:cBhvr>
                                      <p:tavLst>
                                        <p:tav tm="0">
                                          <p:val>
                                            <p:strVal val="#ppt_y-(0.354*#ppt_w-0.172*#ppt_h)"/>
                                          </p:val>
                                        </p:tav>
                                        <p:tav tm="100000">
                                          <p:val>
                                            <p:strVal val="#ppt_y-(0.354*#ppt_w-0.172*#ppt_h)-#ppt_h/2"/>
                                          </p:val>
                                        </p:tav>
                                      </p:tavLst>
                                    </p:anim>
                                    <p:anim calcmode="lin" valueType="num">
                                      <p:cBhvr>
                                        <p:cTn id="46" dur="136" fill="hold">
                                          <p:stCondLst>
                                            <p:cond delay="864"/>
                                          </p:stCondLst>
                                        </p:cTn>
                                        <p:tgtEl>
                                          <p:spTgt spid="3">
                                            <p:txEl>
                                              <p:pRg st="4" end="4"/>
                                            </p:txEl>
                                          </p:spTgt>
                                        </p:tgtEl>
                                        <p:attrNameLst>
                                          <p:attrName>ppt_y</p:attrName>
                                        </p:attrNameLst>
                                      </p:cBhvr>
                                      <p:tavLst>
                                        <p:tav tm="0">
                                          <p:val>
                                            <p:strVal val="#ppt_y-(0.354*#ppt_w-0.172*#ppt_h)"/>
                                          </p:val>
                                        </p:tav>
                                        <p:tav tm="100000">
                                          <p:val>
                                            <p:strVal val="#ppt_y"/>
                                          </p:val>
                                        </p:tav>
                                      </p:tavLst>
                                    </p:anim>
                                  </p:childTnLst>
                                </p:cTn>
                              </p:par>
                              <p:par>
                                <p:cTn id="47" presetID="38" presetClass="entr" presetSubtype="0" accel="50000" fill="hold" nodeType="withEffect">
                                  <p:stCondLst>
                                    <p:cond delay="0"/>
                                  </p:stCondLst>
                                  <p:iterate type="lt">
                                    <p:tmPct val="50000"/>
                                  </p:iterate>
                                  <p:childTnLst>
                                    <p:set>
                                      <p:cBhvr>
                                        <p:cTn id="48" dur="1" fill="hold">
                                          <p:stCondLst>
                                            <p:cond delay="0"/>
                                          </p:stCondLst>
                                        </p:cTn>
                                        <p:tgtEl>
                                          <p:spTgt spid="3">
                                            <p:txEl>
                                              <p:pRg st="5" end="5"/>
                                            </p:txEl>
                                          </p:spTgt>
                                        </p:tgtEl>
                                        <p:attrNameLst>
                                          <p:attrName>style.visibility</p:attrName>
                                        </p:attrNameLst>
                                      </p:cBhvr>
                                      <p:to>
                                        <p:strVal val="visible"/>
                                      </p:to>
                                    </p:set>
                                    <p:set>
                                      <p:cBhvr>
                                        <p:cTn id="49" dur="455" fill="hold">
                                          <p:stCondLst>
                                            <p:cond delay="0"/>
                                          </p:stCondLst>
                                        </p:cTn>
                                        <p:tgtEl>
                                          <p:spTgt spid="3">
                                            <p:txEl>
                                              <p:pRg st="5" end="5"/>
                                            </p:txEl>
                                          </p:spTgt>
                                        </p:tgtEl>
                                        <p:attrNameLst>
                                          <p:attrName>style.rotation</p:attrName>
                                        </p:attrNameLst>
                                      </p:cBhvr>
                                      <p:to>
                                        <p:strVal val="-45.0"/>
                                      </p:to>
                                    </p:set>
                                    <p:anim calcmode="lin" valueType="num">
                                      <p:cBhvr>
                                        <p:cTn id="50" dur="455" fill="hold">
                                          <p:stCondLst>
                                            <p:cond delay="455"/>
                                          </p:stCondLst>
                                        </p:cTn>
                                        <p:tgtEl>
                                          <p:spTgt spid="3">
                                            <p:txEl>
                                              <p:pRg st="5" end="5"/>
                                            </p:txEl>
                                          </p:spTgt>
                                        </p:tgtEl>
                                        <p:attrNameLst>
                                          <p:attrName>style.rotation</p:attrName>
                                        </p:attrNameLst>
                                      </p:cBhvr>
                                      <p:tavLst>
                                        <p:tav tm="0">
                                          <p:val>
                                            <p:fltVal val="-45"/>
                                          </p:val>
                                        </p:tav>
                                        <p:tav tm="69900">
                                          <p:val>
                                            <p:fltVal val="45"/>
                                          </p:val>
                                        </p:tav>
                                        <p:tav tm="100000">
                                          <p:val>
                                            <p:fltVal val="0"/>
                                          </p:val>
                                        </p:tav>
                                      </p:tavLst>
                                    </p:anim>
                                    <p:anim calcmode="lin" valueType="num">
                                      <p:cBhvr>
                                        <p:cTn id="51" dur="455" fill="hold">
                                          <p:stCondLst>
                                            <p:cond delay="0"/>
                                          </p:stCondLst>
                                        </p:cTn>
                                        <p:tgtEl>
                                          <p:spTgt spid="3">
                                            <p:txEl>
                                              <p:pRg st="5" end="5"/>
                                            </p:txEl>
                                          </p:spTgt>
                                        </p:tgtEl>
                                        <p:attrNameLst>
                                          <p:attrName>ppt_y</p:attrName>
                                        </p:attrNameLst>
                                      </p:cBhvr>
                                      <p:tavLst>
                                        <p:tav tm="0">
                                          <p:val>
                                            <p:strVal val="#ppt_y-1"/>
                                          </p:val>
                                        </p:tav>
                                        <p:tav tm="100000">
                                          <p:val>
                                            <p:strVal val="#ppt_y-(0.354*#ppt_w-0.172*#ppt_h)"/>
                                          </p:val>
                                        </p:tav>
                                      </p:tavLst>
                                    </p:anim>
                                    <p:anim calcmode="lin" valueType="num">
                                      <p:cBhvr>
                                        <p:cTn id="52" dur="156" decel="50000" autoRev="1" fill="hold">
                                          <p:stCondLst>
                                            <p:cond delay="455"/>
                                          </p:stCondLst>
                                        </p:cTn>
                                        <p:tgtEl>
                                          <p:spTgt spid="3">
                                            <p:txEl>
                                              <p:pRg st="5" end="5"/>
                                            </p:txEl>
                                          </p:spTgt>
                                        </p:tgtEl>
                                        <p:attrNameLst>
                                          <p:attrName>ppt_y</p:attrName>
                                        </p:attrNameLst>
                                      </p:cBhvr>
                                      <p:tavLst>
                                        <p:tav tm="0">
                                          <p:val>
                                            <p:strVal val="#ppt_y-(0.354*#ppt_w-0.172*#ppt_h)"/>
                                          </p:val>
                                        </p:tav>
                                        <p:tav tm="100000">
                                          <p:val>
                                            <p:strVal val="#ppt_y-(0.354*#ppt_w-0.172*#ppt_h)-#ppt_h/2"/>
                                          </p:val>
                                        </p:tav>
                                      </p:tavLst>
                                    </p:anim>
                                    <p:anim calcmode="lin" valueType="num">
                                      <p:cBhvr>
                                        <p:cTn id="53" dur="136" fill="hold">
                                          <p:stCondLst>
                                            <p:cond delay="864"/>
                                          </p:stCondLst>
                                        </p:cTn>
                                        <p:tgtEl>
                                          <p:spTgt spid="3">
                                            <p:txEl>
                                              <p:pRg st="5" end="5"/>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141413" y="290883"/>
            <a:ext cx="9905998" cy="952368"/>
          </a:xfrm>
        </p:spPr>
        <p:txBody>
          <a:bodyPr/>
          <a:lstStyle/>
          <a:p>
            <a:r>
              <a:rPr lang="en-US" b="1">
                <a:solidFill>
                  <a:srgbClr val="FF0000"/>
                </a:solidFill>
              </a:rPr>
              <a:t>Step Three: </a:t>
            </a:r>
            <a:r>
              <a:rPr lang="en-US" b="1" i="1">
                <a:solidFill>
                  <a:srgbClr val="FF0000"/>
                </a:solidFill>
              </a:rPr>
              <a:t>policies &amp; procedures</a:t>
            </a:r>
            <a:endParaRPr b="1" i="1">
              <a:solidFill>
                <a:srgbClr val="FF0000"/>
              </a:solidFill>
            </a:endParaRPr>
          </a:p>
        </p:txBody>
      </p:sp>
      <p:sp>
        <p:nvSpPr>
          <p:cNvPr id="3" name="Content Placeholder 2"/>
          <p:cNvSpPr>
            <a:spLocks noGrp="1" noEditPoints="1"/>
          </p:cNvSpPr>
          <p:nvPr>
            <p:ph idx="1"/>
          </p:nvPr>
        </p:nvSpPr>
        <p:spPr>
          <a:xfrm>
            <a:off x="1141412" y="1365864"/>
            <a:ext cx="9905999" cy="4425337"/>
          </a:xfrm>
        </p:spPr>
        <p:txBody>
          <a:bodyPr/>
          <a:lstStyle/>
          <a:p>
            <a:r>
              <a:rPr lang="en-US" sz="3200" b="1">
                <a:solidFill>
                  <a:schemeClr val="bg1"/>
                </a:solidFill>
              </a:rPr>
              <a:t>Staff members and volunteers are required to </a:t>
            </a:r>
            <a:r>
              <a:rPr lang="en-US" sz="3200" b="1" u="sng">
                <a:solidFill>
                  <a:schemeClr val="bg1"/>
                </a:solidFill>
              </a:rPr>
              <a:t>review the policies </a:t>
            </a:r>
            <a:r>
              <a:rPr lang="en-US" sz="3200" b="1" u="none">
                <a:solidFill>
                  <a:schemeClr val="bg1"/>
                </a:solidFill>
              </a:rPr>
              <a:t>contained in the the provided manual and sign the last page indicating that he or she has read and understood the material and agrees to comply with the policy requirements.</a:t>
            </a:r>
            <a:endParaRPr sz="3200" b="1">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1)">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1240696" y="251169"/>
            <a:ext cx="10332917" cy="714088"/>
          </a:xfrm>
        </p:spPr>
        <p:txBody>
          <a:bodyPr/>
          <a:lstStyle/>
          <a:p>
            <a:r>
              <a:rPr lang="en-US" b="1">
                <a:solidFill>
                  <a:srgbClr val="FF0000"/>
                </a:solidFill>
              </a:rPr>
              <a:t>Step Four: </a:t>
            </a:r>
            <a:r>
              <a:rPr lang="en-US" b="1" i="1">
                <a:solidFill>
                  <a:srgbClr val="FF0000"/>
                </a:solidFill>
              </a:rPr>
              <a:t>Criminal Background Check</a:t>
            </a:r>
            <a:endParaRPr b="1" i="1">
              <a:solidFill>
                <a:srgbClr val="FF0000"/>
              </a:solidFill>
            </a:endParaRPr>
          </a:p>
        </p:txBody>
      </p:sp>
      <p:sp>
        <p:nvSpPr>
          <p:cNvPr id="3" name="Content Placeholder 2"/>
          <p:cNvSpPr>
            <a:spLocks noGrp="1" noEditPoints="1"/>
          </p:cNvSpPr>
          <p:nvPr>
            <p:ph idx="1"/>
          </p:nvPr>
        </p:nvSpPr>
        <p:spPr>
          <a:xfrm>
            <a:off x="1141412" y="1153895"/>
            <a:ext cx="9905999" cy="5143652"/>
          </a:xfrm>
        </p:spPr>
        <p:txBody>
          <a:bodyPr/>
          <a:lstStyle/>
          <a:p>
            <a:r>
              <a:rPr lang="en-US" b="1">
                <a:solidFill>
                  <a:schemeClr val="bg1">
                    <a:lumMod val="95000"/>
                    <a:lumOff val="5000"/>
                  </a:schemeClr>
                </a:solidFill>
              </a:rPr>
              <a:t>Alachua Methodist Church requires that all staff members and volunteers working or volunteering in children's or student activities or programming undergo a criminal background check. </a:t>
            </a:r>
          </a:p>
          <a:p>
            <a:r>
              <a:rPr lang="en-US" b="1">
                <a:solidFill>
                  <a:schemeClr val="bg1">
                    <a:lumMod val="95000"/>
                    <a:lumOff val="5000"/>
                  </a:schemeClr>
                </a:solidFill>
              </a:rPr>
              <a:t>All screening is conducted to ensure there are no staff members or volunteers have a criminal past that has committed sexually oriented or sex-related crimes. Individuals that are determined to have had a criminal passed as previously stated will </a:t>
            </a:r>
            <a:r>
              <a:rPr lang="en-US" b="1">
                <a:solidFill>
                  <a:srgbClr val="FF0000"/>
                </a:solidFill>
              </a:rPr>
              <a:t>NOT</a:t>
            </a:r>
            <a:r>
              <a:rPr lang="en-US" b="1">
                <a:solidFill>
                  <a:schemeClr val="bg1">
                    <a:lumMod val="95000"/>
                    <a:lumOff val="5000"/>
                  </a:schemeClr>
                </a:solidFill>
              </a:rPr>
              <a:t> be hired or allowed to volunteer or participate in activities of any type regarding children or vulnerable adults.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par>
                                <p:cTn id="10" presetID="55"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Notes Theme">
  <a:themeElements>
    <a:clrScheme name="Office Notes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Notes Theme">
      <a:majorFont>
        <a:latin typeface="Calibri"/>
        <a:ea typeface=""/>
        <a:cs typeface=""/>
      </a:majorFont>
      <a:minorFont>
        <a:latin typeface="Calibri"/>
        <a:ea typeface=""/>
        <a:cs typeface=""/>
      </a:minorFont>
    </a:fontScheme>
    <a:fmtScheme name="Office Notes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1"/>
        </a:gradFill>
      </a:fillStyleLst>
      <a:lnStyleLst>
        <a:ln w="9525" cap="flat" cmpd="sng">
          <a:solidFill>
            <a:schemeClr val="phClr">
              <a:shade val="95000"/>
              <a:satMod val="105000"/>
            </a:schemeClr>
          </a:solidFill>
          <a:prstDash val="solid"/>
        </a:ln>
        <a:ln w="25400" cap="flat" cmpd="sng">
          <a:solidFill>
            <a:schemeClr val="phClr"/>
          </a:solidFill>
          <a:prstDash val="solid"/>
        </a:ln>
        <a:ln w="38100" cap="flat" cmpd="sng">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TM04033919[[fn=Circuit]]</Template>
  <TotalTime>836</TotalTime>
  <Words>2490</Words>
  <Application>Microsoft Office PowerPoint</Application>
  <PresentationFormat>Widescreen</PresentationFormat>
  <Paragraphs>195</Paragraphs>
  <Slides>27</Slides>
  <Notes>27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Tw Cen MT</vt:lpstr>
      <vt:lpstr>Circuit</vt:lpstr>
      <vt:lpstr>Alachua Methodist church  Child / youth Protection policy (CYPP) </vt:lpstr>
      <vt:lpstr>CYPP - Disclaimer</vt:lpstr>
      <vt:lpstr>CYPP Disclaimer (continued)</vt:lpstr>
      <vt:lpstr>CYPP – definitions </vt:lpstr>
      <vt:lpstr>ALACHUA METHODIST CHURCH'S SAFETY SYSTEM</vt:lpstr>
      <vt:lpstr>Step one: Sexual Abuse awareness training</vt:lpstr>
      <vt:lpstr>Step two: screening process</vt:lpstr>
      <vt:lpstr>Step Three: policies &amp; procedures</vt:lpstr>
      <vt:lpstr>Step Four: Criminal Background Check</vt:lpstr>
      <vt:lpstr>CYPP – Definitions (cont.)</vt:lpstr>
      <vt:lpstr>Child safety policy &amp; Reporting</vt:lpstr>
      <vt:lpstr>CYPP Policy and reporting (continued)</vt:lpstr>
      <vt:lpstr>Child Safety Measures</vt:lpstr>
      <vt:lpstr>Children Safety -  Check in &amp; out</vt:lpstr>
      <vt:lpstr>CYPP- supervision of children and youth </vt:lpstr>
      <vt:lpstr>building safety &amp; Staff Monitoring Plan </vt:lpstr>
      <vt:lpstr>Discipline Policies</vt:lpstr>
      <vt:lpstr>Discipline Policies (continued)</vt:lpstr>
      <vt:lpstr>bullying</vt:lpstr>
      <vt:lpstr>Bathroom Policies</vt:lpstr>
      <vt:lpstr> transportation</vt:lpstr>
      <vt:lpstr>Additional policies &amp; protections</vt:lpstr>
      <vt:lpstr>on-line safety</vt:lpstr>
      <vt:lpstr>Cypp – responding to allegations of child abuse (pg. 12)</vt:lpstr>
      <vt:lpstr>Parental Involvement</vt:lpstr>
      <vt:lpstr>policies and procedures statement of acknowledgement &amp; agreement</vt:lpstr>
      <vt:lpstr>Alachua Methodist church Child Youth Protection Policy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 youth Protection policy (CYPP)</dc:title>
  <dc:creator>Ron Lewis</dc:creator>
  <cp:lastModifiedBy>Ron or Chris</cp:lastModifiedBy>
  <cp:revision>17</cp:revision>
  <dcterms:created xsi:type="dcterms:W3CDTF">2023-03-23T01:04:53Z</dcterms:created>
  <dcterms:modified xsi:type="dcterms:W3CDTF">2025-09-08T17:14:33Z</dcterms:modified>
</cp:coreProperties>
</file>